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 id="2147483673" r:id="rId7"/>
    <p:sldMasterId id="2147483674" r:id="rId8"/>
    <p:sldMasterId id="2147483675" r:id="rId9"/>
    <p:sldMasterId id="2147483676" r:id="rId10"/>
    <p:sldMasterId id="2147483677" r:id="rId11"/>
    <p:sldMasterId id="2147483678" r:id="rId12"/>
    <p:sldMasterId id="2147483679" r:id="rId13"/>
    <p:sldMasterId id="2147483680" r:id="rId14"/>
    <p:sldMasterId id="2147483681" r:id="rId15"/>
    <p:sldMasterId id="2147483682" r:id="rId16"/>
    <p:sldMasterId id="2147483683" r:id="rId17"/>
    <p:sldMasterId id="2147483684"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Lst>
  <p:sldSz cy="6858000" cx="9144000"/>
  <p:notesSz cx="6858000" cy="9144000"/>
  <p:embeddedFontLst>
    <p:embeddedFont>
      <p:font typeface="Meddon"/>
      <p:regular r:id="rId116"/>
    </p:embeddedFont>
    <p:embeddedFont>
      <p:font typeface="Tahoma"/>
      <p:regular r:id="rId117"/>
      <p:bold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2FA254-6F08-4AAC-A5E7-971B4E03A421}">
  <a:tblStyle styleId="{E12FA254-6F08-4AAC-A5E7-971B4E03A42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1.xml"/><Relationship Id="rId42" Type="http://schemas.openxmlformats.org/officeDocument/2006/relationships/slide" Target="slides/slide23.xml"/><Relationship Id="rId41" Type="http://schemas.openxmlformats.org/officeDocument/2006/relationships/slide" Target="slides/slide22.xml"/><Relationship Id="rId44" Type="http://schemas.openxmlformats.org/officeDocument/2006/relationships/slide" Target="slides/slide25.xml"/><Relationship Id="rId43" Type="http://schemas.openxmlformats.org/officeDocument/2006/relationships/slide" Target="slides/slide24.xml"/><Relationship Id="rId46" Type="http://schemas.openxmlformats.org/officeDocument/2006/relationships/slide" Target="slides/slide27.xml"/><Relationship Id="rId45" Type="http://schemas.openxmlformats.org/officeDocument/2006/relationships/slide" Target="slides/slide26.xml"/><Relationship Id="rId107" Type="http://schemas.openxmlformats.org/officeDocument/2006/relationships/slide" Target="slides/slide88.xml"/><Relationship Id="rId106" Type="http://schemas.openxmlformats.org/officeDocument/2006/relationships/slide" Target="slides/slide87.xml"/><Relationship Id="rId105" Type="http://schemas.openxmlformats.org/officeDocument/2006/relationships/slide" Target="slides/slide86.xml"/><Relationship Id="rId104" Type="http://schemas.openxmlformats.org/officeDocument/2006/relationships/slide" Target="slides/slide85.xml"/><Relationship Id="rId109" Type="http://schemas.openxmlformats.org/officeDocument/2006/relationships/slide" Target="slides/slide90.xml"/><Relationship Id="rId108" Type="http://schemas.openxmlformats.org/officeDocument/2006/relationships/slide" Target="slides/slide89.xml"/><Relationship Id="rId48" Type="http://schemas.openxmlformats.org/officeDocument/2006/relationships/slide" Target="slides/slide29.xml"/><Relationship Id="rId47" Type="http://schemas.openxmlformats.org/officeDocument/2006/relationships/slide" Target="slides/slide28.xml"/><Relationship Id="rId49" Type="http://schemas.openxmlformats.org/officeDocument/2006/relationships/slide" Target="slides/slide30.xml"/><Relationship Id="rId103" Type="http://schemas.openxmlformats.org/officeDocument/2006/relationships/slide" Target="slides/slide84.xml"/><Relationship Id="rId102" Type="http://schemas.openxmlformats.org/officeDocument/2006/relationships/slide" Target="slides/slide83.xml"/><Relationship Id="rId101" Type="http://schemas.openxmlformats.org/officeDocument/2006/relationships/slide" Target="slides/slide82.xml"/><Relationship Id="rId100" Type="http://schemas.openxmlformats.org/officeDocument/2006/relationships/slide" Target="slides/slide81.xml"/><Relationship Id="rId31" Type="http://schemas.openxmlformats.org/officeDocument/2006/relationships/slide" Target="slides/slide12.xml"/><Relationship Id="rId30" Type="http://schemas.openxmlformats.org/officeDocument/2006/relationships/slide" Target="slides/slide11.xml"/><Relationship Id="rId33" Type="http://schemas.openxmlformats.org/officeDocument/2006/relationships/slide" Target="slides/slide14.xml"/><Relationship Id="rId32" Type="http://schemas.openxmlformats.org/officeDocument/2006/relationships/slide" Target="slides/slide13.xml"/><Relationship Id="rId35" Type="http://schemas.openxmlformats.org/officeDocument/2006/relationships/slide" Target="slides/slide16.xml"/><Relationship Id="rId34" Type="http://schemas.openxmlformats.org/officeDocument/2006/relationships/slide" Target="slides/slide15.xml"/><Relationship Id="rId37" Type="http://schemas.openxmlformats.org/officeDocument/2006/relationships/slide" Target="slides/slide18.xml"/><Relationship Id="rId36" Type="http://schemas.openxmlformats.org/officeDocument/2006/relationships/slide" Target="slides/slide17.xml"/><Relationship Id="rId39" Type="http://schemas.openxmlformats.org/officeDocument/2006/relationships/slide" Target="slides/slide20.xml"/><Relationship Id="rId38" Type="http://schemas.openxmlformats.org/officeDocument/2006/relationships/slide" Target="slides/slide19.xml"/><Relationship Id="rId20" Type="http://schemas.openxmlformats.org/officeDocument/2006/relationships/slide" Target="slides/slide1.xml"/><Relationship Id="rId22" Type="http://schemas.openxmlformats.org/officeDocument/2006/relationships/slide" Target="slides/slide3.xml"/><Relationship Id="rId21" Type="http://schemas.openxmlformats.org/officeDocument/2006/relationships/slide" Target="slides/slide2.xml"/><Relationship Id="rId24" Type="http://schemas.openxmlformats.org/officeDocument/2006/relationships/slide" Target="slides/slide5.xml"/><Relationship Id="rId23" Type="http://schemas.openxmlformats.org/officeDocument/2006/relationships/slide" Target="slides/slide4.xml"/><Relationship Id="rId26" Type="http://schemas.openxmlformats.org/officeDocument/2006/relationships/slide" Target="slides/slide7.xml"/><Relationship Id="rId25" Type="http://schemas.openxmlformats.org/officeDocument/2006/relationships/slide" Target="slides/slide6.xml"/><Relationship Id="rId28" Type="http://schemas.openxmlformats.org/officeDocument/2006/relationships/slide" Target="slides/slide9.xml"/><Relationship Id="rId27" Type="http://schemas.openxmlformats.org/officeDocument/2006/relationships/slide" Target="slides/slide8.xml"/><Relationship Id="rId29" Type="http://schemas.openxmlformats.org/officeDocument/2006/relationships/slide" Target="slides/slide10.xml"/><Relationship Id="rId95" Type="http://schemas.openxmlformats.org/officeDocument/2006/relationships/slide" Target="slides/slide76.xml"/><Relationship Id="rId94" Type="http://schemas.openxmlformats.org/officeDocument/2006/relationships/slide" Target="slides/slide75.xml"/><Relationship Id="rId97" Type="http://schemas.openxmlformats.org/officeDocument/2006/relationships/slide" Target="slides/slide78.xml"/><Relationship Id="rId96" Type="http://schemas.openxmlformats.org/officeDocument/2006/relationships/slide" Target="slides/slide77.xml"/><Relationship Id="rId11" Type="http://schemas.openxmlformats.org/officeDocument/2006/relationships/slideMaster" Target="slideMasters/slideMaster7.xml"/><Relationship Id="rId99" Type="http://schemas.openxmlformats.org/officeDocument/2006/relationships/slide" Target="slides/slide80.xml"/><Relationship Id="rId10" Type="http://schemas.openxmlformats.org/officeDocument/2006/relationships/slideMaster" Target="slideMasters/slideMaster6.xml"/><Relationship Id="rId98" Type="http://schemas.openxmlformats.org/officeDocument/2006/relationships/slide" Target="slides/slide79.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72.xml"/><Relationship Id="rId90" Type="http://schemas.openxmlformats.org/officeDocument/2006/relationships/slide" Target="slides/slide71.xml"/><Relationship Id="rId93" Type="http://schemas.openxmlformats.org/officeDocument/2006/relationships/slide" Target="slides/slide74.xml"/><Relationship Id="rId92" Type="http://schemas.openxmlformats.org/officeDocument/2006/relationships/slide" Target="slides/slide73.xml"/><Relationship Id="rId118" Type="http://schemas.openxmlformats.org/officeDocument/2006/relationships/font" Target="fonts/Tahoma-bold.fntdata"/><Relationship Id="rId117" Type="http://schemas.openxmlformats.org/officeDocument/2006/relationships/font" Target="fonts/Tahoma-regular.fntdata"/><Relationship Id="rId116" Type="http://schemas.openxmlformats.org/officeDocument/2006/relationships/font" Target="fonts/Meddon-regular.fntdata"/><Relationship Id="rId115" Type="http://schemas.openxmlformats.org/officeDocument/2006/relationships/slide" Target="slides/slide96.xml"/><Relationship Id="rId15" Type="http://schemas.openxmlformats.org/officeDocument/2006/relationships/slideMaster" Target="slideMasters/slideMaster11.xml"/><Relationship Id="rId110" Type="http://schemas.openxmlformats.org/officeDocument/2006/relationships/slide" Target="slides/slide91.xml"/><Relationship Id="rId14" Type="http://schemas.openxmlformats.org/officeDocument/2006/relationships/slideMaster" Target="slideMasters/slideMaster10.xml"/><Relationship Id="rId17" Type="http://schemas.openxmlformats.org/officeDocument/2006/relationships/slideMaster" Target="slideMasters/slideMaster13.xml"/><Relationship Id="rId16" Type="http://schemas.openxmlformats.org/officeDocument/2006/relationships/slideMaster" Target="slideMasters/slideMaster12.xml"/><Relationship Id="rId19" Type="http://schemas.openxmlformats.org/officeDocument/2006/relationships/notesMaster" Target="notesMasters/notesMaster1.xml"/><Relationship Id="rId114" Type="http://schemas.openxmlformats.org/officeDocument/2006/relationships/slide" Target="slides/slide95.xml"/><Relationship Id="rId18" Type="http://schemas.openxmlformats.org/officeDocument/2006/relationships/slideMaster" Target="slideMasters/slideMaster14.xml"/><Relationship Id="rId113" Type="http://schemas.openxmlformats.org/officeDocument/2006/relationships/slide" Target="slides/slide94.xml"/><Relationship Id="rId112" Type="http://schemas.openxmlformats.org/officeDocument/2006/relationships/slide" Target="slides/slide93.xml"/><Relationship Id="rId111" Type="http://schemas.openxmlformats.org/officeDocument/2006/relationships/slide" Target="slides/slide92.xml"/><Relationship Id="rId84" Type="http://schemas.openxmlformats.org/officeDocument/2006/relationships/slide" Target="slides/slide65.xml"/><Relationship Id="rId83" Type="http://schemas.openxmlformats.org/officeDocument/2006/relationships/slide" Target="slides/slide64.xml"/><Relationship Id="rId86" Type="http://schemas.openxmlformats.org/officeDocument/2006/relationships/slide" Target="slides/slide67.xml"/><Relationship Id="rId85" Type="http://schemas.openxmlformats.org/officeDocument/2006/relationships/slide" Target="slides/slide66.xml"/><Relationship Id="rId88" Type="http://schemas.openxmlformats.org/officeDocument/2006/relationships/slide" Target="slides/slide69.xml"/><Relationship Id="rId87" Type="http://schemas.openxmlformats.org/officeDocument/2006/relationships/slide" Target="slides/slide68.xml"/><Relationship Id="rId89" Type="http://schemas.openxmlformats.org/officeDocument/2006/relationships/slide" Target="slides/slide70.xml"/><Relationship Id="rId80" Type="http://schemas.openxmlformats.org/officeDocument/2006/relationships/slide" Target="slides/slide61.xml"/><Relationship Id="rId82" Type="http://schemas.openxmlformats.org/officeDocument/2006/relationships/slide" Target="slides/slide63.xml"/><Relationship Id="rId81" Type="http://schemas.openxmlformats.org/officeDocument/2006/relationships/slide" Target="slides/slide62.xml"/><Relationship Id="rId1" Type="http://schemas.openxmlformats.org/officeDocument/2006/relationships/theme" Target="theme/theme1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54.xml"/><Relationship Id="rId72" Type="http://schemas.openxmlformats.org/officeDocument/2006/relationships/slide" Target="slides/slide53.xml"/><Relationship Id="rId75" Type="http://schemas.openxmlformats.org/officeDocument/2006/relationships/slide" Target="slides/slide56.xml"/><Relationship Id="rId74" Type="http://schemas.openxmlformats.org/officeDocument/2006/relationships/slide" Target="slides/slide55.xml"/><Relationship Id="rId77" Type="http://schemas.openxmlformats.org/officeDocument/2006/relationships/slide" Target="slides/slide58.xml"/><Relationship Id="rId76" Type="http://schemas.openxmlformats.org/officeDocument/2006/relationships/slide" Target="slides/slide57.xml"/><Relationship Id="rId79" Type="http://schemas.openxmlformats.org/officeDocument/2006/relationships/slide" Target="slides/slide60.xml"/><Relationship Id="rId78" Type="http://schemas.openxmlformats.org/officeDocument/2006/relationships/slide" Target="slides/slide59.xml"/><Relationship Id="rId71" Type="http://schemas.openxmlformats.org/officeDocument/2006/relationships/slide" Target="slides/slide52.xml"/><Relationship Id="rId70" Type="http://schemas.openxmlformats.org/officeDocument/2006/relationships/slide" Target="slides/slide51.xml"/><Relationship Id="rId62" Type="http://schemas.openxmlformats.org/officeDocument/2006/relationships/slide" Target="slides/slide43.xml"/><Relationship Id="rId61" Type="http://schemas.openxmlformats.org/officeDocument/2006/relationships/slide" Target="slides/slide42.xml"/><Relationship Id="rId64" Type="http://schemas.openxmlformats.org/officeDocument/2006/relationships/slide" Target="slides/slide45.xml"/><Relationship Id="rId63" Type="http://schemas.openxmlformats.org/officeDocument/2006/relationships/slide" Target="slides/slide44.xml"/><Relationship Id="rId66" Type="http://schemas.openxmlformats.org/officeDocument/2006/relationships/slide" Target="slides/slide47.xml"/><Relationship Id="rId65" Type="http://schemas.openxmlformats.org/officeDocument/2006/relationships/slide" Target="slides/slide46.xml"/><Relationship Id="rId68" Type="http://schemas.openxmlformats.org/officeDocument/2006/relationships/slide" Target="slides/slide49.xml"/><Relationship Id="rId67" Type="http://schemas.openxmlformats.org/officeDocument/2006/relationships/slide" Target="slides/slide48.xml"/><Relationship Id="rId60" Type="http://schemas.openxmlformats.org/officeDocument/2006/relationships/slide" Target="slides/slide41.xml"/><Relationship Id="rId69" Type="http://schemas.openxmlformats.org/officeDocument/2006/relationships/slide" Target="slides/slide50.xml"/><Relationship Id="rId51" Type="http://schemas.openxmlformats.org/officeDocument/2006/relationships/slide" Target="slides/slide32.xml"/><Relationship Id="rId50" Type="http://schemas.openxmlformats.org/officeDocument/2006/relationships/slide" Target="slides/slide31.xml"/><Relationship Id="rId53" Type="http://schemas.openxmlformats.org/officeDocument/2006/relationships/slide" Target="slides/slide34.xml"/><Relationship Id="rId52" Type="http://schemas.openxmlformats.org/officeDocument/2006/relationships/slide" Target="slides/slide33.xml"/><Relationship Id="rId55" Type="http://schemas.openxmlformats.org/officeDocument/2006/relationships/slide" Target="slides/slide36.xml"/><Relationship Id="rId54" Type="http://schemas.openxmlformats.org/officeDocument/2006/relationships/slide" Target="slides/slide35.xml"/><Relationship Id="rId57" Type="http://schemas.openxmlformats.org/officeDocument/2006/relationships/slide" Target="slides/slide38.xml"/><Relationship Id="rId56" Type="http://schemas.openxmlformats.org/officeDocument/2006/relationships/slide" Target="slides/slide37.xml"/><Relationship Id="rId59" Type="http://schemas.openxmlformats.org/officeDocument/2006/relationships/slide" Target="slides/slide40.xml"/><Relationship Id="rId58"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8" name="Google Shape;878;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 name="Google Shape;908;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 name="Google Shape;1091;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0" name="Google Shape;1190;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8" name="Google Shape;1208;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4" name="Google Shape;1214;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1"/>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97" name="Shape 97"/>
        <p:cNvGrpSpPr/>
        <p:nvPr/>
      </p:nvGrpSpPr>
      <p:grpSpPr>
        <a:xfrm>
          <a:off x="0" y="0"/>
          <a:ext cx="0" cy="0"/>
          <a:chOff x="0" y="0"/>
          <a:chExt cx="0" cy="0"/>
        </a:xfrm>
      </p:grpSpPr>
      <p:sp>
        <p:nvSpPr>
          <p:cNvPr id="98" name="Google Shape;98;p15"/>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 name="Google Shape;99;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10" name="Shape 110"/>
        <p:cNvGrpSpPr/>
        <p:nvPr/>
      </p:nvGrpSpPr>
      <p:grpSpPr>
        <a:xfrm>
          <a:off x="0" y="0"/>
          <a:ext cx="0" cy="0"/>
          <a:chOff x="0" y="0"/>
          <a:chExt cx="0" cy="0"/>
        </a:xfrm>
      </p:grpSpPr>
      <p:sp>
        <p:nvSpPr>
          <p:cNvPr id="111" name="Google Shape;111;p17"/>
          <p:cNvSpPr txBox="1"/>
          <p:nvPr>
            <p:ph idx="10" type="dt"/>
          </p:nvPr>
        </p:nvSpPr>
        <p:spPr>
          <a:xfrm>
            <a:off x="5870575" y="6557962"/>
            <a:ext cx="2003425" cy="22701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7"/>
          <p:cNvSpPr txBox="1"/>
          <p:nvPr>
            <p:ph idx="11" type="ftr"/>
          </p:nvPr>
        </p:nvSpPr>
        <p:spPr>
          <a:xfrm>
            <a:off x="2819400" y="6557962"/>
            <a:ext cx="292735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7"/>
          <p:cNvSpPr txBox="1"/>
          <p:nvPr>
            <p:ph idx="12" type="sldNum"/>
          </p:nvPr>
        </p:nvSpPr>
        <p:spPr>
          <a:xfrm>
            <a:off x="7880350" y="6556375"/>
            <a:ext cx="588962" cy="228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118" name="Shape 118"/>
        <p:cNvGrpSpPr/>
        <p:nvPr/>
      </p:nvGrpSpPr>
      <p:grpSpPr>
        <a:xfrm>
          <a:off x="0" y="0"/>
          <a:ext cx="0" cy="0"/>
          <a:chOff x="0" y="0"/>
          <a:chExt cx="0" cy="0"/>
        </a:xfrm>
      </p:grpSpPr>
      <p:sp>
        <p:nvSpPr>
          <p:cNvPr id="119" name="Google Shape;119;p19"/>
          <p:cNvSpPr txBox="1"/>
          <p:nvPr>
            <p:ph type="title"/>
          </p:nvPr>
        </p:nvSpPr>
        <p:spPr>
          <a:xfrm>
            <a:off x="2057400" y="0"/>
            <a:ext cx="6400800" cy="838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2500" u="none" cap="none" strike="noStrike">
                <a:solidFill>
                  <a:srgbClr val="FEF7F0"/>
                </a:solidFill>
                <a:latin typeface="Times New Roman"/>
                <a:ea typeface="Times New Roman"/>
                <a:cs typeface="Times New Roman"/>
                <a:sym typeface="Times New Roman"/>
              </a:defRPr>
            </a:lvl1pPr>
            <a:lvl2pPr lvl="1"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9pPr>
          </a:lstStyle>
          <a:p/>
        </p:txBody>
      </p:sp>
      <p:sp>
        <p:nvSpPr>
          <p:cNvPr id="120" name="Google Shape;120;p19"/>
          <p:cNvSpPr txBox="1"/>
          <p:nvPr>
            <p:ph idx="1" type="body"/>
          </p:nvPr>
        </p:nvSpPr>
        <p:spPr>
          <a:xfrm>
            <a:off x="914400" y="1066800"/>
            <a:ext cx="7239000" cy="5388936"/>
          </a:xfrm>
          <a:prstGeom prst="rect">
            <a:avLst/>
          </a:prstGeom>
          <a:noFill/>
          <a:ln>
            <a:noFill/>
          </a:ln>
        </p:spPr>
        <p:txBody>
          <a:bodyPr anchorCtr="0" anchor="t" bIns="45700" lIns="91425" spcFirstLastPara="1" rIns="91425" wrap="square" tIns="45700">
            <a:noAutofit/>
          </a:bodyPr>
          <a:lstStyle>
            <a:lvl1pPr indent="-339852" lvl="0" marL="457200" marR="0" rtl="0" algn="l">
              <a:spcBef>
                <a:spcPts val="600"/>
              </a:spcBef>
              <a:spcAft>
                <a:spcPts val="0"/>
              </a:spcAft>
              <a:buClr>
                <a:schemeClr val="dk2"/>
              </a:buClr>
              <a:buSzPts val="1752"/>
              <a:buFont typeface="Noto Sans Symbols"/>
              <a:buChar char="⦿"/>
              <a:defRPr b="0" i="0" sz="2400" u="none" cap="none" strike="noStrike">
                <a:solidFill>
                  <a:schemeClr val="dk1"/>
                </a:solidFill>
                <a:latin typeface="Times New Roman"/>
                <a:ea typeface="Times New Roman"/>
                <a:cs typeface="Times New Roman"/>
                <a:sym typeface="Times New Roman"/>
              </a:defRPr>
            </a:lvl1pPr>
            <a:lvl2pPr indent="-350519" lvl="1" marL="914400" marR="0" rtl="0" algn="l">
              <a:spcBef>
                <a:spcPts val="500"/>
              </a:spcBef>
              <a:spcAft>
                <a:spcPts val="0"/>
              </a:spcAft>
              <a:buClr>
                <a:schemeClr val="dk2"/>
              </a:buClr>
              <a:buSzPts val="1920"/>
              <a:buFont typeface="Noto Sans Symbols"/>
              <a:buChar char="⦿"/>
              <a:defRPr b="0" i="0" sz="2400" u="none" cap="none" strike="noStrike">
                <a:solidFill>
                  <a:srgbClr val="6C6C6C"/>
                </a:solidFill>
                <a:latin typeface="Times New Roman"/>
                <a:ea typeface="Times New Roman"/>
                <a:cs typeface="Times New Roman"/>
                <a:sym typeface="Times New Roman"/>
              </a:defRPr>
            </a:lvl2pPr>
            <a:lvl3pPr indent="-320039" lvl="2" marL="1371600" marR="0" rtl="0" algn="l">
              <a:spcBef>
                <a:spcPts val="400"/>
              </a:spcBef>
              <a:spcAft>
                <a:spcPts val="0"/>
              </a:spcAft>
              <a:buClr>
                <a:srgbClr val="F9B639"/>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50519" lvl="3" marL="1828800" marR="0" rtl="0" algn="l">
              <a:spcBef>
                <a:spcPts val="480"/>
              </a:spcBef>
              <a:spcAft>
                <a:spcPts val="0"/>
              </a:spcAft>
              <a:buClr>
                <a:srgbClr val="F9B639"/>
              </a:buClr>
              <a:buSzPts val="1920"/>
              <a:buFont typeface="Noto Sans Symbols"/>
              <a:buChar char="⚫"/>
              <a:defRPr b="0" i="0" sz="2400" u="none" cap="none" strike="noStrike">
                <a:solidFill>
                  <a:srgbClr val="6C6C6C"/>
                </a:solidFill>
                <a:latin typeface="Times New Roman"/>
                <a:ea typeface="Times New Roman"/>
                <a:cs typeface="Times New Roman"/>
                <a:sym typeface="Times New Roman"/>
              </a:defRPr>
            </a:lvl4pPr>
            <a:lvl5pPr indent="-335279" lvl="4" marL="2286000" marR="0" rtl="0" algn="l">
              <a:spcBef>
                <a:spcPts val="400"/>
              </a:spcBef>
              <a:spcAft>
                <a:spcPts val="0"/>
              </a:spcAft>
              <a:buClr>
                <a:srgbClr val="F9B639"/>
              </a:buClr>
              <a:buSzPts val="1680"/>
              <a:buFont typeface="Noto Sans Symbols"/>
              <a:buChar char="◉"/>
              <a:defRPr b="0" i="0" sz="2400" u="none" cap="none" strike="noStrike">
                <a:solidFill>
                  <a:schemeClr val="dk1"/>
                </a:solidFill>
                <a:latin typeface="Times New Roman"/>
                <a:ea typeface="Times New Roman"/>
                <a:cs typeface="Times New Roman"/>
                <a:sym typeface="Times New Roman"/>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21" name="Google Shape;121;p19"/>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9"/>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9"/>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28" name="Shape 128"/>
        <p:cNvGrpSpPr/>
        <p:nvPr/>
      </p:nvGrpSpPr>
      <p:grpSpPr>
        <a:xfrm>
          <a:off x="0" y="0"/>
          <a:ext cx="0" cy="0"/>
          <a:chOff x="0" y="0"/>
          <a:chExt cx="0" cy="0"/>
        </a:xfrm>
      </p:grpSpPr>
      <p:sp>
        <p:nvSpPr>
          <p:cNvPr id="129" name="Google Shape;129;p21"/>
          <p:cNvSpPr txBox="1"/>
          <p:nvPr>
            <p:ph type="title"/>
          </p:nvPr>
        </p:nvSpPr>
        <p:spPr>
          <a:xfrm>
            <a:off x="1066800" y="2821837"/>
            <a:ext cx="6255488" cy="1362075"/>
          </a:xfrm>
          <a:prstGeom prst="rect">
            <a:avLst/>
          </a:prstGeom>
          <a:noFill/>
          <a:ln>
            <a:noFill/>
          </a:ln>
        </p:spPr>
        <p:txBody>
          <a:bodyPr anchorCtr="0" anchor="t" bIns="45700" lIns="91425" spcFirstLastPara="1" rIns="91425" wrap="square" tIns="0">
            <a:noAutofit/>
          </a:bodyPr>
          <a:lstStyle>
            <a:lvl1pPr lvl="0" marR="0" rtl="0" algn="r">
              <a:spcBef>
                <a:spcPts val="0"/>
              </a:spcBef>
              <a:spcAft>
                <a:spcPts val="0"/>
              </a:spcAft>
              <a:buClr>
                <a:srgbClr val="FEF7F0"/>
              </a:buClr>
              <a:buSzPts val="4200"/>
              <a:buFont typeface="Times New Roman"/>
              <a:buNone/>
              <a:defRPr b="1" i="0" sz="4200" u="none" cap="none" strike="noStrike">
                <a:solidFill>
                  <a:srgbClr val="FEF7F0"/>
                </a:solidFill>
                <a:latin typeface="Times New Roman"/>
                <a:ea typeface="Times New Roman"/>
                <a:cs typeface="Times New Roman"/>
                <a:sym typeface="Times New Roman"/>
              </a:defRPr>
            </a:lvl1pPr>
            <a:lvl2pPr lvl="1"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9pPr>
          </a:lstStyle>
          <a:p/>
        </p:txBody>
      </p:sp>
      <p:sp>
        <p:nvSpPr>
          <p:cNvPr id="130" name="Google Shape;130;p21"/>
          <p:cNvSpPr txBox="1"/>
          <p:nvPr>
            <p:ph idx="1" type="body"/>
          </p:nvPr>
        </p:nvSpPr>
        <p:spPr>
          <a:xfrm>
            <a:off x="1066800" y="1905000"/>
            <a:ext cx="6255488" cy="743507"/>
          </a:xfrm>
          <a:prstGeom prst="rect">
            <a:avLst/>
          </a:prstGeom>
          <a:noFill/>
          <a:ln>
            <a:noFill/>
          </a:ln>
        </p:spPr>
        <p:txBody>
          <a:bodyPr anchorCtr="0" anchor="b" bIns="45700" lIns="91425" spcFirstLastPara="1" rIns="91425" wrap="square" tIns="45700">
            <a:noAutofit/>
          </a:bodyPr>
          <a:lstStyle>
            <a:lvl1pPr indent="-228600" lvl="0" marL="457200" marR="0" rtl="0" algn="r">
              <a:spcBef>
                <a:spcPts val="600"/>
              </a:spcBef>
              <a:spcAft>
                <a:spcPts val="0"/>
              </a:spcAft>
              <a:buClr>
                <a:schemeClr val="dk2"/>
              </a:buClr>
              <a:buSzPts val="1460"/>
              <a:buFont typeface="Noto Sans Symbols"/>
              <a:buNone/>
              <a:defRPr b="0" i="0" sz="2000" u="none" cap="none" strike="noStrike">
                <a:solidFill>
                  <a:schemeClr val="dk1"/>
                </a:solidFill>
                <a:latin typeface="Times New Roman"/>
                <a:ea typeface="Times New Roman"/>
                <a:cs typeface="Times New Roman"/>
                <a:sym typeface="Times New Roman"/>
              </a:defRPr>
            </a:lvl1pPr>
            <a:lvl2pPr indent="-228600" lvl="1" marL="914400" marR="0" rtl="0" algn="l">
              <a:spcBef>
                <a:spcPts val="500"/>
              </a:spcBef>
              <a:spcAft>
                <a:spcPts val="0"/>
              </a:spcAft>
              <a:buClr>
                <a:srgbClr val="F9B639"/>
              </a:buClr>
              <a:buSzPts val="1440"/>
              <a:buFont typeface="Noto Sans Symbols"/>
              <a:buNone/>
              <a:defRPr b="0" i="0" sz="1800" u="none" cap="none" strike="noStrike">
                <a:solidFill>
                  <a:srgbClr val="888888"/>
                </a:solidFill>
                <a:latin typeface="Trebuchet MS"/>
                <a:ea typeface="Trebuchet MS"/>
                <a:cs typeface="Trebuchet MS"/>
                <a:sym typeface="Trebuchet MS"/>
              </a:defRPr>
            </a:lvl2pPr>
            <a:lvl3pPr indent="-228600" lvl="2" marL="1371600" marR="0" rtl="0" algn="l">
              <a:spcBef>
                <a:spcPts val="400"/>
              </a:spcBef>
              <a:spcAft>
                <a:spcPts val="0"/>
              </a:spcAft>
              <a:buClr>
                <a:srgbClr val="F9B639"/>
              </a:buClr>
              <a:buSzPts val="960"/>
              <a:buFont typeface="Noto Sans Symbols"/>
              <a:buNone/>
              <a:defRPr b="0" i="0" sz="1600" u="none" cap="none" strike="noStrike">
                <a:solidFill>
                  <a:srgbClr val="888888"/>
                </a:solidFill>
                <a:latin typeface="Trebuchet MS"/>
                <a:ea typeface="Trebuchet MS"/>
                <a:cs typeface="Trebuchet MS"/>
                <a:sym typeface="Trebuchet MS"/>
              </a:defRPr>
            </a:lvl3pPr>
            <a:lvl4pPr indent="-228600" lvl="3" marL="1828800" marR="0" rtl="0" algn="l">
              <a:spcBef>
                <a:spcPts val="280"/>
              </a:spcBef>
              <a:spcAft>
                <a:spcPts val="0"/>
              </a:spcAft>
              <a:buClr>
                <a:srgbClr val="F9B639"/>
              </a:buClr>
              <a:buSzPts val="1120"/>
              <a:buFont typeface="Noto Sans Symbols"/>
              <a:buNone/>
              <a:defRPr b="0" i="0" sz="1400" u="none" cap="none" strike="noStrike">
                <a:solidFill>
                  <a:srgbClr val="888888"/>
                </a:solidFill>
                <a:latin typeface="Trebuchet MS"/>
                <a:ea typeface="Trebuchet MS"/>
                <a:cs typeface="Trebuchet MS"/>
                <a:sym typeface="Trebuchet MS"/>
              </a:defRPr>
            </a:lvl4pPr>
            <a:lvl5pPr indent="-228600" lvl="4" marL="2286000" marR="0" rtl="0" algn="l">
              <a:spcBef>
                <a:spcPts val="400"/>
              </a:spcBef>
              <a:spcAft>
                <a:spcPts val="0"/>
              </a:spcAft>
              <a:buClr>
                <a:srgbClr val="F9B639"/>
              </a:buClr>
              <a:buSzPts val="980"/>
              <a:buFont typeface="Noto Sans Symbols"/>
              <a:buNone/>
              <a:defRPr b="0" i="0" sz="1400" u="none" cap="none" strike="noStrike">
                <a:solidFill>
                  <a:srgbClr val="888888"/>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1" name="Google Shape;131;p21"/>
          <p:cNvSpPr txBox="1"/>
          <p:nvPr>
            <p:ph idx="10" type="dt"/>
          </p:nvPr>
        </p:nvSpPr>
        <p:spPr>
          <a:xfrm>
            <a:off x="4724400" y="6556375"/>
            <a:ext cx="2001837" cy="227012"/>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solidFill>
                  <a:schemeClr val="dk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1"/>
          <p:cNvSpPr txBox="1"/>
          <p:nvPr>
            <p:ph idx="11" type="ftr"/>
          </p:nvPr>
        </p:nvSpPr>
        <p:spPr>
          <a:xfrm>
            <a:off x="1735137" y="6556375"/>
            <a:ext cx="2895600" cy="2286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1"/>
          <p:cNvSpPr txBox="1"/>
          <p:nvPr>
            <p:ph idx="12" type="sldNum"/>
          </p:nvPr>
        </p:nvSpPr>
        <p:spPr>
          <a:xfrm>
            <a:off x="6734175" y="6554787"/>
            <a:ext cx="587375" cy="228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138" name="Shape 138"/>
        <p:cNvGrpSpPr/>
        <p:nvPr/>
      </p:nvGrpSpPr>
      <p:grpSpPr>
        <a:xfrm>
          <a:off x="0" y="0"/>
          <a:ext cx="0" cy="0"/>
          <a:chOff x="0" y="0"/>
          <a:chExt cx="0" cy="0"/>
        </a:xfrm>
      </p:grpSpPr>
      <p:sp>
        <p:nvSpPr>
          <p:cNvPr id="139" name="Google Shape;139;p23"/>
          <p:cNvSpPr txBox="1"/>
          <p:nvPr>
            <p:ph type="title"/>
          </p:nvPr>
        </p:nvSpPr>
        <p:spPr>
          <a:xfrm>
            <a:off x="457200" y="76200"/>
            <a:ext cx="7242048" cy="7620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3800" u="none" cap="none" strike="noStrike">
                <a:solidFill>
                  <a:srgbClr val="FEF7F0"/>
                </a:solidFill>
                <a:latin typeface="Times New Roman"/>
                <a:ea typeface="Times New Roman"/>
                <a:cs typeface="Times New Roman"/>
                <a:sym typeface="Times New Roman"/>
              </a:defRPr>
            </a:lvl1pPr>
            <a:lvl2pPr lvl="1"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9pPr>
          </a:lstStyle>
          <a:p/>
        </p:txBody>
      </p:sp>
      <p:sp>
        <p:nvSpPr>
          <p:cNvPr id="140" name="Google Shape;140;p23"/>
          <p:cNvSpPr txBox="1"/>
          <p:nvPr>
            <p:ph idx="1" type="body"/>
          </p:nvPr>
        </p:nvSpPr>
        <p:spPr>
          <a:xfrm>
            <a:off x="457200" y="1143000"/>
            <a:ext cx="3520440" cy="4983163"/>
          </a:xfrm>
          <a:prstGeom prst="rect">
            <a:avLst/>
          </a:prstGeom>
          <a:noFill/>
          <a:ln>
            <a:noFill/>
          </a:ln>
        </p:spPr>
        <p:txBody>
          <a:bodyPr anchorCtr="0" anchor="t" bIns="45700" lIns="91425" spcFirstLastPara="1" rIns="91425" wrap="square" tIns="45700">
            <a:noAutofit/>
          </a:bodyPr>
          <a:lstStyle>
            <a:lvl1pPr indent="-358394" lvl="0" marL="457200" marR="0" rtl="0" algn="l">
              <a:spcBef>
                <a:spcPts val="600"/>
              </a:spcBef>
              <a:spcAft>
                <a:spcPts val="0"/>
              </a:spcAft>
              <a:buClr>
                <a:schemeClr val="dk2"/>
              </a:buClr>
              <a:buSzPts val="2044"/>
              <a:buFont typeface="Noto Sans Symbols"/>
              <a:buChar char="⦿"/>
              <a:defRPr b="0" i="0" sz="2800" u="none" cap="none" strike="noStrike">
                <a:solidFill>
                  <a:schemeClr val="dk1"/>
                </a:solidFill>
                <a:latin typeface="Times New Roman"/>
                <a:ea typeface="Times New Roman"/>
                <a:cs typeface="Times New Roman"/>
                <a:sym typeface="Times New Roman"/>
              </a:defRPr>
            </a:lvl1pPr>
            <a:lvl2pPr indent="-350519" lvl="1" marL="914400" marR="0" rtl="0" algn="l">
              <a:spcBef>
                <a:spcPts val="500"/>
              </a:spcBef>
              <a:spcAft>
                <a:spcPts val="0"/>
              </a:spcAft>
              <a:buClr>
                <a:srgbClr val="F9B639"/>
              </a:buClr>
              <a:buSzPts val="1920"/>
              <a:buFont typeface="Noto Sans Symbols"/>
              <a:buChar char="◼"/>
              <a:defRPr b="0" i="0" sz="2400" u="none" cap="none" strike="noStrike">
                <a:solidFill>
                  <a:srgbClr val="6C6C6C"/>
                </a:solidFill>
                <a:latin typeface="Times New Roman"/>
                <a:ea typeface="Times New Roman"/>
                <a:cs typeface="Times New Roman"/>
                <a:sym typeface="Times New Roman"/>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3pPr>
            <a:lvl4pPr indent="-320039" lvl="3" marL="1828800" marR="0" rtl="0" algn="l">
              <a:spcBef>
                <a:spcPts val="360"/>
              </a:spcBef>
              <a:spcAft>
                <a:spcPts val="0"/>
              </a:spcAft>
              <a:buClr>
                <a:srgbClr val="F9B639"/>
              </a:buClr>
              <a:buSzPts val="1440"/>
              <a:buFont typeface="Noto Sans Symbols"/>
              <a:buChar char="⚫"/>
              <a:defRPr b="0" i="0" sz="1800" u="none" cap="none" strike="noStrike">
                <a:solidFill>
                  <a:srgbClr val="6C6C6C"/>
                </a:solidFill>
                <a:latin typeface="Times New Roman"/>
                <a:ea typeface="Times New Roman"/>
                <a:cs typeface="Times New Roman"/>
                <a:sym typeface="Times New Roman"/>
              </a:defRPr>
            </a:lvl4pPr>
            <a:lvl5pPr indent="-308610" lvl="4" marL="2286000" marR="0" rtl="0" algn="l">
              <a:spcBef>
                <a:spcPts val="400"/>
              </a:spcBef>
              <a:spcAft>
                <a:spcPts val="0"/>
              </a:spcAft>
              <a:buClr>
                <a:srgbClr val="F9B639"/>
              </a:buClr>
              <a:buSzPts val="1260"/>
              <a:buFont typeface="Noto Sans Symbols"/>
              <a:buChar char="◉"/>
              <a:defRPr b="0" i="0" sz="1800" u="none" cap="none" strike="noStrike">
                <a:solidFill>
                  <a:schemeClr val="dk1"/>
                </a:solidFill>
                <a:latin typeface="Times New Roman"/>
                <a:ea typeface="Times New Roman"/>
                <a:cs typeface="Times New Roman"/>
                <a:sym typeface="Times New Roman"/>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41" name="Google Shape;141;p23"/>
          <p:cNvSpPr txBox="1"/>
          <p:nvPr>
            <p:ph idx="2" type="body"/>
          </p:nvPr>
        </p:nvSpPr>
        <p:spPr>
          <a:xfrm>
            <a:off x="4178808" y="1143000"/>
            <a:ext cx="3520440" cy="4983163"/>
          </a:xfrm>
          <a:prstGeom prst="rect">
            <a:avLst/>
          </a:prstGeom>
          <a:noFill/>
          <a:ln>
            <a:noFill/>
          </a:ln>
        </p:spPr>
        <p:txBody>
          <a:bodyPr anchorCtr="0" anchor="t" bIns="45700" lIns="91425" spcFirstLastPara="1" rIns="91425" wrap="square" tIns="45700">
            <a:noAutofit/>
          </a:bodyPr>
          <a:lstStyle>
            <a:lvl1pPr indent="-358394" lvl="0" marL="457200" marR="0" rtl="0" algn="l">
              <a:spcBef>
                <a:spcPts val="600"/>
              </a:spcBef>
              <a:spcAft>
                <a:spcPts val="0"/>
              </a:spcAft>
              <a:buClr>
                <a:schemeClr val="dk2"/>
              </a:buClr>
              <a:buSzPts val="2044"/>
              <a:buFont typeface="Noto Sans Symbols"/>
              <a:buChar char="⦿"/>
              <a:defRPr b="0" i="0" sz="2800" u="none" cap="none" strike="noStrike">
                <a:solidFill>
                  <a:schemeClr val="dk1"/>
                </a:solidFill>
                <a:latin typeface="Times New Roman"/>
                <a:ea typeface="Times New Roman"/>
                <a:cs typeface="Times New Roman"/>
                <a:sym typeface="Times New Roman"/>
              </a:defRPr>
            </a:lvl1pPr>
            <a:lvl2pPr indent="-350519" lvl="1" marL="914400" marR="0" rtl="0" algn="l">
              <a:spcBef>
                <a:spcPts val="500"/>
              </a:spcBef>
              <a:spcAft>
                <a:spcPts val="0"/>
              </a:spcAft>
              <a:buClr>
                <a:srgbClr val="F9B639"/>
              </a:buClr>
              <a:buSzPts val="1920"/>
              <a:buFont typeface="Noto Sans Symbols"/>
              <a:buChar char="◼"/>
              <a:defRPr b="0" i="0" sz="2400" u="none" cap="none" strike="noStrike">
                <a:solidFill>
                  <a:srgbClr val="6C6C6C"/>
                </a:solidFill>
                <a:latin typeface="Times New Roman"/>
                <a:ea typeface="Times New Roman"/>
                <a:cs typeface="Times New Roman"/>
                <a:sym typeface="Times New Roman"/>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3pPr>
            <a:lvl4pPr indent="-320039" lvl="3" marL="1828800" marR="0" rtl="0" algn="l">
              <a:spcBef>
                <a:spcPts val="360"/>
              </a:spcBef>
              <a:spcAft>
                <a:spcPts val="0"/>
              </a:spcAft>
              <a:buClr>
                <a:srgbClr val="F9B639"/>
              </a:buClr>
              <a:buSzPts val="1440"/>
              <a:buFont typeface="Noto Sans Symbols"/>
              <a:buChar char="⚫"/>
              <a:defRPr b="0" i="0" sz="1800" u="none" cap="none" strike="noStrike">
                <a:solidFill>
                  <a:srgbClr val="6C6C6C"/>
                </a:solidFill>
                <a:latin typeface="Times New Roman"/>
                <a:ea typeface="Times New Roman"/>
                <a:cs typeface="Times New Roman"/>
                <a:sym typeface="Times New Roman"/>
              </a:defRPr>
            </a:lvl4pPr>
            <a:lvl5pPr indent="-308610" lvl="4" marL="2286000" marR="0" rtl="0" algn="l">
              <a:spcBef>
                <a:spcPts val="400"/>
              </a:spcBef>
              <a:spcAft>
                <a:spcPts val="0"/>
              </a:spcAft>
              <a:buClr>
                <a:srgbClr val="F9B639"/>
              </a:buClr>
              <a:buSzPts val="1260"/>
              <a:buFont typeface="Noto Sans Symbols"/>
              <a:buChar char="◉"/>
              <a:defRPr b="0" i="0" sz="1800" u="none" cap="none" strike="noStrike">
                <a:solidFill>
                  <a:schemeClr val="dk1"/>
                </a:solidFill>
                <a:latin typeface="Times New Roman"/>
                <a:ea typeface="Times New Roman"/>
                <a:cs typeface="Times New Roman"/>
                <a:sym typeface="Times New Roman"/>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42" name="Google Shape;142;p23"/>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23"/>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23"/>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149" name="Shape 149"/>
        <p:cNvGrpSpPr/>
        <p:nvPr/>
      </p:nvGrpSpPr>
      <p:grpSpPr>
        <a:xfrm>
          <a:off x="0" y="0"/>
          <a:ext cx="0" cy="0"/>
          <a:chOff x="0" y="0"/>
          <a:chExt cx="0" cy="0"/>
        </a:xfrm>
      </p:grpSpPr>
      <p:sp>
        <p:nvSpPr>
          <p:cNvPr id="150" name="Google Shape;150;p25"/>
          <p:cNvSpPr txBox="1"/>
          <p:nvPr>
            <p:ph type="title"/>
          </p:nvPr>
        </p:nvSpPr>
        <p:spPr>
          <a:xfrm>
            <a:off x="457200" y="76200"/>
            <a:ext cx="7242048" cy="838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3800" u="none" cap="none" strike="noStrike">
                <a:solidFill>
                  <a:srgbClr val="FEF7F0"/>
                </a:solidFill>
                <a:latin typeface="Times New Roman"/>
                <a:ea typeface="Times New Roman"/>
                <a:cs typeface="Times New Roman"/>
                <a:sym typeface="Times New Roman"/>
              </a:defRPr>
            </a:lvl1pPr>
            <a:lvl2pPr lvl="1"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9pPr>
          </a:lstStyle>
          <a:p/>
        </p:txBody>
      </p:sp>
      <p:sp>
        <p:nvSpPr>
          <p:cNvPr id="151" name="Google Shape;151;p25"/>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spcBef>
                <a:spcPts val="600"/>
              </a:spcBef>
              <a:spcAft>
                <a:spcPts val="0"/>
              </a:spcAft>
              <a:buClr>
                <a:schemeClr val="dk2"/>
              </a:buClr>
              <a:buSzPts val="1314"/>
              <a:buFont typeface="Noto Sans Symbols"/>
              <a:buNone/>
              <a:defRPr b="1" i="0" sz="1800" u="none" cap="none" strike="noStrike">
                <a:solidFill>
                  <a:schemeClr val="dk2"/>
                </a:solidFill>
                <a:latin typeface="Times New Roman"/>
                <a:ea typeface="Times New Roman"/>
                <a:cs typeface="Times New Roman"/>
                <a:sym typeface="Times New Roman"/>
              </a:defRPr>
            </a:lvl1pPr>
            <a:lvl2pPr indent="-228600" lvl="1" marL="914400" marR="0" rtl="0" algn="l">
              <a:spcBef>
                <a:spcPts val="500"/>
              </a:spcBef>
              <a:spcAft>
                <a:spcPts val="0"/>
              </a:spcAft>
              <a:buClr>
                <a:srgbClr val="F9B639"/>
              </a:buClr>
              <a:buSzPts val="1600"/>
              <a:buFont typeface="Noto Sans Symbols"/>
              <a:buNone/>
              <a:defRPr b="1" i="0" sz="2000" u="none" cap="none" strike="noStrike">
                <a:solidFill>
                  <a:srgbClr val="6C6C6C"/>
                </a:solidFill>
                <a:latin typeface="Trebuchet MS"/>
                <a:ea typeface="Trebuchet MS"/>
                <a:cs typeface="Trebuchet MS"/>
                <a:sym typeface="Trebuchet MS"/>
              </a:defRPr>
            </a:lvl2pPr>
            <a:lvl3pPr indent="-228600" lvl="2" marL="1371600" marR="0" rtl="0" algn="l">
              <a:spcBef>
                <a:spcPts val="400"/>
              </a:spcBef>
              <a:spcAft>
                <a:spcPts val="0"/>
              </a:spcAft>
              <a:buClr>
                <a:srgbClr val="F9B639"/>
              </a:buClr>
              <a:buSzPts val="1080"/>
              <a:buFont typeface="Noto Sans Symbols"/>
              <a:buNone/>
              <a:defRPr b="1" i="0" sz="1800" u="none" cap="none" strike="noStrike">
                <a:solidFill>
                  <a:schemeClr val="dk1"/>
                </a:solidFill>
                <a:latin typeface="Trebuchet MS"/>
                <a:ea typeface="Trebuchet MS"/>
                <a:cs typeface="Trebuchet MS"/>
                <a:sym typeface="Trebuchet MS"/>
              </a:defRPr>
            </a:lvl3pPr>
            <a:lvl4pPr indent="-228600" lvl="3" marL="1828800" marR="0" rtl="0" algn="l">
              <a:spcBef>
                <a:spcPts val="320"/>
              </a:spcBef>
              <a:spcAft>
                <a:spcPts val="0"/>
              </a:spcAft>
              <a:buClr>
                <a:srgbClr val="F9B639"/>
              </a:buClr>
              <a:buSzPts val="1280"/>
              <a:buFont typeface="Noto Sans Symbols"/>
              <a:buNone/>
              <a:defRPr b="1" i="0" sz="1600" u="none" cap="none" strike="noStrike">
                <a:solidFill>
                  <a:srgbClr val="6C6C6C"/>
                </a:solidFill>
                <a:latin typeface="Trebuchet MS"/>
                <a:ea typeface="Trebuchet MS"/>
                <a:cs typeface="Trebuchet MS"/>
                <a:sym typeface="Trebuchet MS"/>
              </a:defRPr>
            </a:lvl4pPr>
            <a:lvl5pPr indent="-228600" lvl="4" marL="2286000" marR="0" rtl="0" algn="l">
              <a:spcBef>
                <a:spcPts val="400"/>
              </a:spcBef>
              <a:spcAft>
                <a:spcPts val="0"/>
              </a:spcAft>
              <a:buClr>
                <a:srgbClr val="F9B639"/>
              </a:buClr>
              <a:buSzPts val="1120"/>
              <a:buFont typeface="Noto Sans Symbols"/>
              <a:buNone/>
              <a:defRPr b="1" i="0" sz="16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52" name="Google Shape;152;p25"/>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indent="-228600" lvl="0" marL="457200" marR="0" rtl="0" algn="ctr">
              <a:spcBef>
                <a:spcPts val="600"/>
              </a:spcBef>
              <a:spcAft>
                <a:spcPts val="0"/>
              </a:spcAft>
              <a:buClr>
                <a:schemeClr val="dk2"/>
              </a:buClr>
              <a:buSzPts val="1314"/>
              <a:buFont typeface="Noto Sans Symbols"/>
              <a:buNone/>
              <a:defRPr b="1" i="0" sz="1800" u="none" cap="none" strike="noStrike">
                <a:solidFill>
                  <a:schemeClr val="dk2"/>
                </a:solidFill>
                <a:latin typeface="Times New Roman"/>
                <a:ea typeface="Times New Roman"/>
                <a:cs typeface="Times New Roman"/>
                <a:sym typeface="Times New Roman"/>
              </a:defRPr>
            </a:lvl1pPr>
            <a:lvl2pPr indent="-228600" lvl="1" marL="914400" marR="0" rtl="0" algn="l">
              <a:spcBef>
                <a:spcPts val="500"/>
              </a:spcBef>
              <a:spcAft>
                <a:spcPts val="0"/>
              </a:spcAft>
              <a:buClr>
                <a:srgbClr val="F9B639"/>
              </a:buClr>
              <a:buSzPts val="1600"/>
              <a:buFont typeface="Noto Sans Symbols"/>
              <a:buNone/>
              <a:defRPr b="1" i="0" sz="2000" u="none" cap="none" strike="noStrike">
                <a:solidFill>
                  <a:srgbClr val="6C6C6C"/>
                </a:solidFill>
                <a:latin typeface="Trebuchet MS"/>
                <a:ea typeface="Trebuchet MS"/>
                <a:cs typeface="Trebuchet MS"/>
                <a:sym typeface="Trebuchet MS"/>
              </a:defRPr>
            </a:lvl2pPr>
            <a:lvl3pPr indent="-228600" lvl="2" marL="1371600" marR="0" rtl="0" algn="l">
              <a:spcBef>
                <a:spcPts val="400"/>
              </a:spcBef>
              <a:spcAft>
                <a:spcPts val="0"/>
              </a:spcAft>
              <a:buClr>
                <a:srgbClr val="F9B639"/>
              </a:buClr>
              <a:buSzPts val="1080"/>
              <a:buFont typeface="Noto Sans Symbols"/>
              <a:buNone/>
              <a:defRPr b="1" i="0" sz="1800" u="none" cap="none" strike="noStrike">
                <a:solidFill>
                  <a:schemeClr val="dk1"/>
                </a:solidFill>
                <a:latin typeface="Trebuchet MS"/>
                <a:ea typeface="Trebuchet MS"/>
                <a:cs typeface="Trebuchet MS"/>
                <a:sym typeface="Trebuchet MS"/>
              </a:defRPr>
            </a:lvl3pPr>
            <a:lvl4pPr indent="-228600" lvl="3" marL="1828800" marR="0" rtl="0" algn="l">
              <a:spcBef>
                <a:spcPts val="320"/>
              </a:spcBef>
              <a:spcAft>
                <a:spcPts val="0"/>
              </a:spcAft>
              <a:buClr>
                <a:srgbClr val="F9B639"/>
              </a:buClr>
              <a:buSzPts val="1280"/>
              <a:buFont typeface="Noto Sans Symbols"/>
              <a:buNone/>
              <a:defRPr b="1" i="0" sz="1600" u="none" cap="none" strike="noStrike">
                <a:solidFill>
                  <a:srgbClr val="6C6C6C"/>
                </a:solidFill>
                <a:latin typeface="Trebuchet MS"/>
                <a:ea typeface="Trebuchet MS"/>
                <a:cs typeface="Trebuchet MS"/>
                <a:sym typeface="Trebuchet MS"/>
              </a:defRPr>
            </a:lvl4pPr>
            <a:lvl5pPr indent="-228600" lvl="4" marL="2286000" marR="0" rtl="0" algn="l">
              <a:spcBef>
                <a:spcPts val="400"/>
              </a:spcBef>
              <a:spcAft>
                <a:spcPts val="0"/>
              </a:spcAft>
              <a:buClr>
                <a:srgbClr val="F9B639"/>
              </a:buClr>
              <a:buSzPts val="1120"/>
              <a:buFont typeface="Noto Sans Symbols"/>
              <a:buNone/>
              <a:defRPr b="1" i="0" sz="16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53" name="Google Shape;153;p25"/>
          <p:cNvSpPr txBox="1"/>
          <p:nvPr>
            <p:ph idx="3" type="body"/>
          </p:nvPr>
        </p:nvSpPr>
        <p:spPr>
          <a:xfrm>
            <a:off x="457200" y="1066800"/>
            <a:ext cx="3520440" cy="4759840"/>
          </a:xfrm>
          <a:prstGeom prst="rect">
            <a:avLst/>
          </a:prstGeom>
          <a:noFill/>
          <a:ln>
            <a:noFill/>
          </a:ln>
        </p:spPr>
        <p:txBody>
          <a:bodyPr anchorCtr="0" anchor="t" bIns="45700" lIns="91425" spcFirstLastPara="1" rIns="91425" wrap="square" tIns="45700">
            <a:noAutofit/>
          </a:bodyPr>
          <a:lstStyle>
            <a:lvl1pPr indent="-339852" lvl="0" marL="457200" marR="0" rtl="0" algn="l">
              <a:spcBef>
                <a:spcPts val="600"/>
              </a:spcBef>
              <a:spcAft>
                <a:spcPts val="0"/>
              </a:spcAft>
              <a:buClr>
                <a:schemeClr val="dk2"/>
              </a:buClr>
              <a:buSzPts val="1752"/>
              <a:buFont typeface="Noto Sans Symbols"/>
              <a:buChar char="⦿"/>
              <a:defRPr b="0" i="0" sz="2400" u="none" cap="none" strike="noStrike">
                <a:solidFill>
                  <a:schemeClr val="dk1"/>
                </a:solidFill>
                <a:latin typeface="Times New Roman"/>
                <a:ea typeface="Times New Roman"/>
                <a:cs typeface="Times New Roman"/>
                <a:sym typeface="Times New Roman"/>
              </a:defRPr>
            </a:lvl1pPr>
            <a:lvl2pPr indent="-330200" lvl="1" marL="914400" marR="0" rtl="0" algn="l">
              <a:spcBef>
                <a:spcPts val="500"/>
              </a:spcBef>
              <a:spcAft>
                <a:spcPts val="0"/>
              </a:spcAft>
              <a:buClr>
                <a:srgbClr val="F9B639"/>
              </a:buClr>
              <a:buSzPts val="1600"/>
              <a:buFont typeface="Noto Sans Symbols"/>
              <a:buChar char="◼"/>
              <a:defRPr b="0" i="0" sz="2000" u="none" cap="none" strike="noStrike">
                <a:solidFill>
                  <a:srgbClr val="6C6C6C"/>
                </a:solidFill>
                <a:latin typeface="Times New Roman"/>
                <a:ea typeface="Times New Roman"/>
                <a:cs typeface="Times New Roman"/>
                <a:sym typeface="Times New Roman"/>
              </a:defRPr>
            </a:lvl2pPr>
            <a:lvl3pPr indent="-297180" lvl="2" marL="1371600" marR="0" rtl="0" algn="l">
              <a:spcBef>
                <a:spcPts val="400"/>
              </a:spcBef>
              <a:spcAft>
                <a:spcPts val="0"/>
              </a:spcAft>
              <a:buClr>
                <a:srgbClr val="F9B639"/>
              </a:buClr>
              <a:buSzPts val="1080"/>
              <a:buFont typeface="Noto Sans Symbols"/>
              <a:buChar char="🞆"/>
              <a:defRPr b="0" i="0" sz="1800" u="none" cap="none" strike="noStrike">
                <a:solidFill>
                  <a:schemeClr val="dk1"/>
                </a:solidFill>
                <a:latin typeface="Times New Roman"/>
                <a:ea typeface="Times New Roman"/>
                <a:cs typeface="Times New Roman"/>
                <a:sym typeface="Times New Roman"/>
              </a:defRPr>
            </a:lvl3pPr>
            <a:lvl4pPr indent="-309880" lvl="3" marL="1828800" marR="0" rtl="0" algn="l">
              <a:spcBef>
                <a:spcPts val="320"/>
              </a:spcBef>
              <a:spcAft>
                <a:spcPts val="0"/>
              </a:spcAft>
              <a:buClr>
                <a:srgbClr val="F9B639"/>
              </a:buClr>
              <a:buSzPts val="1280"/>
              <a:buFont typeface="Noto Sans Symbols"/>
              <a:buChar char="⚫"/>
              <a:defRPr b="0" i="0" sz="1600" u="none" cap="none" strike="noStrike">
                <a:solidFill>
                  <a:srgbClr val="6C6C6C"/>
                </a:solidFill>
                <a:latin typeface="Times New Roman"/>
                <a:ea typeface="Times New Roman"/>
                <a:cs typeface="Times New Roman"/>
                <a:sym typeface="Times New Roman"/>
              </a:defRPr>
            </a:lvl4pPr>
            <a:lvl5pPr indent="-299720" lvl="4" marL="2286000" marR="0" rtl="0" algn="l">
              <a:spcBef>
                <a:spcPts val="400"/>
              </a:spcBef>
              <a:spcAft>
                <a:spcPts val="0"/>
              </a:spcAft>
              <a:buClr>
                <a:srgbClr val="F9B639"/>
              </a:buClr>
              <a:buSzPts val="1120"/>
              <a:buFont typeface="Noto Sans Symbols"/>
              <a:buChar char="◉"/>
              <a:defRPr b="0" i="0" sz="1600" u="none" cap="none" strike="noStrike">
                <a:solidFill>
                  <a:schemeClr val="dk1"/>
                </a:solidFill>
                <a:latin typeface="Times New Roman"/>
                <a:ea typeface="Times New Roman"/>
                <a:cs typeface="Times New Roman"/>
                <a:sym typeface="Times New Roman"/>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54" name="Google Shape;154;p25"/>
          <p:cNvSpPr txBox="1"/>
          <p:nvPr>
            <p:ph idx="4" type="body"/>
          </p:nvPr>
        </p:nvSpPr>
        <p:spPr>
          <a:xfrm>
            <a:off x="4178808" y="1066800"/>
            <a:ext cx="3520440" cy="4759840"/>
          </a:xfrm>
          <a:prstGeom prst="rect">
            <a:avLst/>
          </a:prstGeom>
          <a:noFill/>
          <a:ln>
            <a:noFill/>
          </a:ln>
        </p:spPr>
        <p:txBody>
          <a:bodyPr anchorCtr="0" anchor="t" bIns="45700" lIns="91425" spcFirstLastPara="1" rIns="91425" wrap="square" tIns="45700">
            <a:noAutofit/>
          </a:bodyPr>
          <a:lstStyle>
            <a:lvl1pPr indent="-339852" lvl="0" marL="457200" marR="0" rtl="0" algn="l">
              <a:spcBef>
                <a:spcPts val="600"/>
              </a:spcBef>
              <a:spcAft>
                <a:spcPts val="0"/>
              </a:spcAft>
              <a:buClr>
                <a:schemeClr val="dk2"/>
              </a:buClr>
              <a:buSzPts val="1752"/>
              <a:buFont typeface="Noto Sans Symbols"/>
              <a:buChar char="⦿"/>
              <a:defRPr b="0" i="0" sz="2400" u="none" cap="none" strike="noStrike">
                <a:solidFill>
                  <a:schemeClr val="dk1"/>
                </a:solidFill>
                <a:latin typeface="Times New Roman"/>
                <a:ea typeface="Times New Roman"/>
                <a:cs typeface="Times New Roman"/>
                <a:sym typeface="Times New Roman"/>
              </a:defRPr>
            </a:lvl1pPr>
            <a:lvl2pPr indent="-330200" lvl="1" marL="914400" marR="0" rtl="0" algn="l">
              <a:spcBef>
                <a:spcPts val="500"/>
              </a:spcBef>
              <a:spcAft>
                <a:spcPts val="0"/>
              </a:spcAft>
              <a:buClr>
                <a:srgbClr val="F9B639"/>
              </a:buClr>
              <a:buSzPts val="1600"/>
              <a:buFont typeface="Noto Sans Symbols"/>
              <a:buChar char="◼"/>
              <a:defRPr b="0" i="0" sz="2000" u="none" cap="none" strike="noStrike">
                <a:solidFill>
                  <a:srgbClr val="6C6C6C"/>
                </a:solidFill>
                <a:latin typeface="Times New Roman"/>
                <a:ea typeface="Times New Roman"/>
                <a:cs typeface="Times New Roman"/>
                <a:sym typeface="Times New Roman"/>
              </a:defRPr>
            </a:lvl2pPr>
            <a:lvl3pPr indent="-297180" lvl="2" marL="1371600" marR="0" rtl="0" algn="l">
              <a:spcBef>
                <a:spcPts val="400"/>
              </a:spcBef>
              <a:spcAft>
                <a:spcPts val="0"/>
              </a:spcAft>
              <a:buClr>
                <a:srgbClr val="F9B639"/>
              </a:buClr>
              <a:buSzPts val="1080"/>
              <a:buFont typeface="Noto Sans Symbols"/>
              <a:buChar char="🞆"/>
              <a:defRPr b="0" i="0" sz="1800" u="none" cap="none" strike="noStrike">
                <a:solidFill>
                  <a:schemeClr val="dk1"/>
                </a:solidFill>
                <a:latin typeface="Times New Roman"/>
                <a:ea typeface="Times New Roman"/>
                <a:cs typeface="Times New Roman"/>
                <a:sym typeface="Times New Roman"/>
              </a:defRPr>
            </a:lvl3pPr>
            <a:lvl4pPr indent="-309880" lvl="3" marL="1828800" marR="0" rtl="0" algn="l">
              <a:spcBef>
                <a:spcPts val="320"/>
              </a:spcBef>
              <a:spcAft>
                <a:spcPts val="0"/>
              </a:spcAft>
              <a:buClr>
                <a:srgbClr val="F9B639"/>
              </a:buClr>
              <a:buSzPts val="1280"/>
              <a:buFont typeface="Noto Sans Symbols"/>
              <a:buChar char="⚫"/>
              <a:defRPr b="0" i="0" sz="1600" u="none" cap="none" strike="noStrike">
                <a:solidFill>
                  <a:srgbClr val="6C6C6C"/>
                </a:solidFill>
                <a:latin typeface="Times New Roman"/>
                <a:ea typeface="Times New Roman"/>
                <a:cs typeface="Times New Roman"/>
                <a:sym typeface="Times New Roman"/>
              </a:defRPr>
            </a:lvl4pPr>
            <a:lvl5pPr indent="-299720" lvl="4" marL="2286000" marR="0" rtl="0" algn="l">
              <a:spcBef>
                <a:spcPts val="400"/>
              </a:spcBef>
              <a:spcAft>
                <a:spcPts val="0"/>
              </a:spcAft>
              <a:buClr>
                <a:srgbClr val="F9B639"/>
              </a:buClr>
              <a:buSzPts val="1120"/>
              <a:buFont typeface="Noto Sans Symbols"/>
              <a:buChar char="◉"/>
              <a:defRPr b="0" i="0" sz="1600" u="none" cap="none" strike="noStrike">
                <a:solidFill>
                  <a:schemeClr val="dk1"/>
                </a:solidFill>
                <a:latin typeface="Times New Roman"/>
                <a:ea typeface="Times New Roman"/>
                <a:cs typeface="Times New Roman"/>
                <a:sym typeface="Times New Roman"/>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55" name="Google Shape;155;p25"/>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25"/>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5"/>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162" name="Shape 162"/>
        <p:cNvGrpSpPr/>
        <p:nvPr/>
      </p:nvGrpSpPr>
      <p:grpSpPr>
        <a:xfrm>
          <a:off x="0" y="0"/>
          <a:ext cx="0" cy="0"/>
          <a:chOff x="0" y="0"/>
          <a:chExt cx="0" cy="0"/>
        </a:xfrm>
      </p:grpSpPr>
      <p:sp>
        <p:nvSpPr>
          <p:cNvPr id="163" name="Google Shape;163;p27"/>
          <p:cNvSpPr txBox="1"/>
          <p:nvPr>
            <p:ph type="title"/>
          </p:nvPr>
        </p:nvSpPr>
        <p:spPr>
          <a:xfrm>
            <a:off x="457200" y="76200"/>
            <a:ext cx="7772400" cy="838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3800" u="none" cap="none" strike="noStrike">
                <a:solidFill>
                  <a:srgbClr val="FEF7F0"/>
                </a:solidFill>
                <a:latin typeface="Times New Roman"/>
                <a:ea typeface="Times New Roman"/>
                <a:cs typeface="Times New Roman"/>
                <a:sym typeface="Times New Roman"/>
              </a:defRPr>
            </a:lvl1pPr>
            <a:lvl2pPr lvl="1"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9pPr>
          </a:lstStyle>
          <a:p/>
        </p:txBody>
      </p:sp>
      <p:sp>
        <p:nvSpPr>
          <p:cNvPr id="164" name="Google Shape;164;p27"/>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7"/>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27"/>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71" name="Shape 171"/>
        <p:cNvGrpSpPr/>
        <p:nvPr/>
      </p:nvGrpSpPr>
      <p:grpSpPr>
        <a:xfrm>
          <a:off x="0" y="0"/>
          <a:ext cx="0" cy="0"/>
          <a:chOff x="0" y="0"/>
          <a:chExt cx="0" cy="0"/>
        </a:xfrm>
      </p:grpSpPr>
      <p:sp>
        <p:nvSpPr>
          <p:cNvPr id="172" name="Google Shape;172;p29"/>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29"/>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29"/>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3"/>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4" name="Google Shape;24;p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5" name="Google Shape;25;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79" name="Shape 179"/>
        <p:cNvGrpSpPr/>
        <p:nvPr/>
      </p:nvGrpSpPr>
      <p:grpSpPr>
        <a:xfrm>
          <a:off x="0" y="0"/>
          <a:ext cx="0" cy="0"/>
          <a:chOff x="0" y="0"/>
          <a:chExt cx="0" cy="0"/>
        </a:xfrm>
      </p:grpSpPr>
      <p:sp>
        <p:nvSpPr>
          <p:cNvPr id="180" name="Google Shape;180;p31"/>
          <p:cNvSpPr txBox="1"/>
          <p:nvPr>
            <p:ph type="title"/>
          </p:nvPr>
        </p:nvSpPr>
        <p:spPr>
          <a:xfrm>
            <a:off x="2057400" y="152400"/>
            <a:ext cx="5897880" cy="6096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EF7F0"/>
              </a:buClr>
              <a:buSzPts val="2400"/>
              <a:buFont typeface="Times New Roman"/>
              <a:buNone/>
              <a:defRPr b="1" i="0" sz="2400" u="none" cap="none" strike="noStrike">
                <a:solidFill>
                  <a:srgbClr val="FEF7F0"/>
                </a:solidFill>
                <a:latin typeface="Times New Roman"/>
                <a:ea typeface="Times New Roman"/>
                <a:cs typeface="Times New Roman"/>
                <a:sym typeface="Times New Roman"/>
              </a:defRPr>
            </a:lvl1pPr>
            <a:lvl2pPr lvl="1"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9pPr>
          </a:lstStyle>
          <a:p/>
        </p:txBody>
      </p:sp>
      <p:sp>
        <p:nvSpPr>
          <p:cNvPr id="181" name="Google Shape;181;p31"/>
          <p:cNvSpPr txBox="1"/>
          <p:nvPr>
            <p:ph idx="1" type="body"/>
          </p:nvPr>
        </p:nvSpPr>
        <p:spPr>
          <a:xfrm>
            <a:off x="457200" y="990600"/>
            <a:ext cx="5897880" cy="685800"/>
          </a:xfrm>
          <a:prstGeom prst="rect">
            <a:avLst/>
          </a:prstGeom>
          <a:noFill/>
          <a:ln>
            <a:noFill/>
          </a:ln>
        </p:spPr>
        <p:txBody>
          <a:bodyPr anchorCtr="0" anchor="t" bIns="0" lIns="45700" spcFirstLastPara="1" rIns="0" wrap="square" tIns="0">
            <a:noAutofit/>
          </a:bodyPr>
          <a:lstStyle>
            <a:lvl1pPr indent="-228600" lvl="0" marL="457200" marR="0" rtl="0" algn="l">
              <a:spcBef>
                <a:spcPts val="0"/>
              </a:spcBef>
              <a:spcAft>
                <a:spcPts val="0"/>
              </a:spcAft>
              <a:buClr>
                <a:schemeClr val="dk2"/>
              </a:buClr>
              <a:buSzPts val="1022"/>
              <a:buFont typeface="Noto Sans Symbols"/>
              <a:buNone/>
              <a:defRPr b="0" i="0" sz="1400" u="none" cap="none" strike="noStrike">
                <a:solidFill>
                  <a:schemeClr val="dk1"/>
                </a:solidFill>
                <a:latin typeface="Times New Roman"/>
                <a:ea typeface="Times New Roman"/>
                <a:cs typeface="Times New Roman"/>
                <a:sym typeface="Times New Roman"/>
              </a:defRPr>
            </a:lvl1pPr>
            <a:lvl2pPr indent="-228600" lvl="1" marL="914400" marR="0" rtl="0" algn="l">
              <a:spcBef>
                <a:spcPts val="500"/>
              </a:spcBef>
              <a:spcAft>
                <a:spcPts val="0"/>
              </a:spcAft>
              <a:buClr>
                <a:srgbClr val="F9B639"/>
              </a:buClr>
              <a:buSzPts val="960"/>
              <a:buFont typeface="Noto Sans Symbols"/>
              <a:buNone/>
              <a:defRPr b="0" i="0" sz="1200" u="none" cap="none" strike="noStrike">
                <a:solidFill>
                  <a:srgbClr val="6C6C6C"/>
                </a:solidFill>
                <a:latin typeface="Trebuchet MS"/>
                <a:ea typeface="Trebuchet MS"/>
                <a:cs typeface="Trebuchet MS"/>
                <a:sym typeface="Trebuchet MS"/>
              </a:defRPr>
            </a:lvl2pPr>
            <a:lvl3pPr indent="-228600" lvl="2" marL="1371600" marR="0" rtl="0" algn="l">
              <a:spcBef>
                <a:spcPts val="400"/>
              </a:spcBef>
              <a:spcAft>
                <a:spcPts val="0"/>
              </a:spcAft>
              <a:buClr>
                <a:srgbClr val="F9B639"/>
              </a:buClr>
              <a:buSzPts val="600"/>
              <a:buFont typeface="Noto Sans Symbols"/>
              <a:buNone/>
              <a:defRPr b="0" i="0" sz="1000" u="none" cap="none" strike="noStrike">
                <a:solidFill>
                  <a:schemeClr val="dk1"/>
                </a:solidFill>
                <a:latin typeface="Trebuchet MS"/>
                <a:ea typeface="Trebuchet MS"/>
                <a:cs typeface="Trebuchet MS"/>
                <a:sym typeface="Trebuchet MS"/>
              </a:defRPr>
            </a:lvl3pPr>
            <a:lvl4pPr indent="-228600" lvl="3" marL="1828800" marR="0" rtl="0" algn="l">
              <a:spcBef>
                <a:spcPts val="180"/>
              </a:spcBef>
              <a:spcAft>
                <a:spcPts val="0"/>
              </a:spcAft>
              <a:buClr>
                <a:srgbClr val="F9B639"/>
              </a:buClr>
              <a:buSzPts val="720"/>
              <a:buFont typeface="Noto Sans Symbols"/>
              <a:buNone/>
              <a:defRPr b="0" i="0" sz="900" u="none" cap="none" strike="noStrike">
                <a:solidFill>
                  <a:srgbClr val="6C6C6C"/>
                </a:solidFill>
                <a:latin typeface="Trebuchet MS"/>
                <a:ea typeface="Trebuchet MS"/>
                <a:cs typeface="Trebuchet MS"/>
                <a:sym typeface="Trebuchet MS"/>
              </a:defRPr>
            </a:lvl4pPr>
            <a:lvl5pPr indent="-228600" lvl="4" marL="2286000" marR="0" rtl="0" algn="l">
              <a:spcBef>
                <a:spcPts val="400"/>
              </a:spcBef>
              <a:spcAft>
                <a:spcPts val="0"/>
              </a:spcAft>
              <a:buClr>
                <a:srgbClr val="F9B639"/>
              </a:buClr>
              <a:buSzPts val="630"/>
              <a:buFont typeface="Noto Sans Symbols"/>
              <a:buNone/>
              <a:defRPr b="0" i="0" sz="9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82" name="Google Shape;182;p31"/>
          <p:cNvSpPr txBox="1"/>
          <p:nvPr>
            <p:ph idx="2" type="body"/>
          </p:nvPr>
        </p:nvSpPr>
        <p:spPr>
          <a:xfrm>
            <a:off x="457200" y="1676400"/>
            <a:ext cx="7239000" cy="4828952"/>
          </a:xfrm>
          <a:prstGeom prst="rect">
            <a:avLst/>
          </a:prstGeom>
          <a:noFill/>
          <a:ln>
            <a:noFill/>
          </a:ln>
        </p:spPr>
        <p:txBody>
          <a:bodyPr anchorCtr="0" anchor="t" bIns="45700" lIns="91425" spcFirstLastPara="1" rIns="91425" wrap="square" tIns="45700">
            <a:noAutofit/>
          </a:bodyPr>
          <a:lstStyle>
            <a:lvl1pPr indent="-376936" lvl="0" marL="457200" marR="0" rtl="0" algn="l">
              <a:spcBef>
                <a:spcPts val="600"/>
              </a:spcBef>
              <a:spcAft>
                <a:spcPts val="0"/>
              </a:spcAft>
              <a:buClr>
                <a:schemeClr val="dk2"/>
              </a:buClr>
              <a:buSzPts val="2336"/>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70840" lvl="1" marL="914400" marR="0" rtl="0" algn="l">
              <a:spcBef>
                <a:spcPts val="500"/>
              </a:spcBef>
              <a:spcAft>
                <a:spcPts val="0"/>
              </a:spcAft>
              <a:buClr>
                <a:srgbClr val="F9B639"/>
              </a:buClr>
              <a:buSzPts val="2240"/>
              <a:buFont typeface="Noto Sans Symbols"/>
              <a:buChar char="◼"/>
              <a:defRPr b="0" i="0" sz="2800" u="none" cap="none" strike="noStrike">
                <a:solidFill>
                  <a:srgbClr val="6C6C6C"/>
                </a:solidFill>
                <a:latin typeface="Times New Roman"/>
                <a:ea typeface="Times New Roman"/>
                <a:cs typeface="Times New Roman"/>
                <a:sym typeface="Times New Roman"/>
              </a:defRPr>
            </a:lvl2pPr>
            <a:lvl3pPr indent="-320039" lvl="2" marL="1371600" marR="0" rtl="0" algn="l">
              <a:spcBef>
                <a:spcPts val="400"/>
              </a:spcBef>
              <a:spcAft>
                <a:spcPts val="0"/>
              </a:spcAft>
              <a:buClr>
                <a:srgbClr val="F9B639"/>
              </a:buClr>
              <a:buSzPts val="144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imes New Roman"/>
                <a:ea typeface="Times New Roman"/>
                <a:cs typeface="Times New Roman"/>
                <a:sym typeface="Times New Roman"/>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83" name="Google Shape;183;p31"/>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31"/>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31"/>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92" name="Shape 192"/>
        <p:cNvGrpSpPr/>
        <p:nvPr/>
      </p:nvGrpSpPr>
      <p:grpSpPr>
        <a:xfrm>
          <a:off x="0" y="0"/>
          <a:ext cx="0" cy="0"/>
          <a:chOff x="0" y="0"/>
          <a:chExt cx="0" cy="0"/>
        </a:xfrm>
      </p:grpSpPr>
      <p:sp>
        <p:nvSpPr>
          <p:cNvPr id="193" name="Google Shape;193;p33"/>
          <p:cNvSpPr txBox="1"/>
          <p:nvPr>
            <p:ph type="title"/>
          </p:nvPr>
        </p:nvSpPr>
        <p:spPr>
          <a:xfrm>
            <a:off x="5389098" y="1143000"/>
            <a:ext cx="3429000" cy="20574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EF7F0"/>
              </a:buClr>
              <a:buSzPts val="3000"/>
              <a:buFont typeface="Times New Roman"/>
              <a:buNone/>
              <a:defRPr b="1" i="0" sz="3000" u="none" cap="none" strike="noStrike">
                <a:solidFill>
                  <a:srgbClr val="FEF7F0"/>
                </a:solidFill>
                <a:latin typeface="Times New Roman"/>
                <a:ea typeface="Times New Roman"/>
                <a:cs typeface="Times New Roman"/>
                <a:sym typeface="Times New Roman"/>
              </a:defRPr>
            </a:lvl1pPr>
            <a:lvl2pPr lvl="1"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9pPr>
          </a:lstStyle>
          <a:p/>
        </p:txBody>
      </p:sp>
      <p:sp>
        <p:nvSpPr>
          <p:cNvPr id="194" name="Google Shape;194;p33"/>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Autofit/>
          </a:bodyPr>
          <a:lstStyle>
            <a:lvl1pPr indent="-228600" lvl="0" marL="457200" marR="0" rtl="0" algn="l">
              <a:lnSpc>
                <a:spcPct val="100000"/>
              </a:lnSpc>
              <a:spcBef>
                <a:spcPts val="0"/>
              </a:spcBef>
              <a:spcAft>
                <a:spcPts val="0"/>
              </a:spcAft>
              <a:buClr>
                <a:schemeClr val="dk2"/>
              </a:buClr>
              <a:buSzPts val="1022"/>
              <a:buFont typeface="Noto Sans Symbols"/>
              <a:buNone/>
              <a:defRPr b="0" i="0" sz="1400" u="none" cap="none" strike="noStrike">
                <a:solidFill>
                  <a:schemeClr val="dk1"/>
                </a:solidFill>
                <a:latin typeface="Times New Roman"/>
                <a:ea typeface="Times New Roman"/>
                <a:cs typeface="Times New Roman"/>
                <a:sym typeface="Times New Roman"/>
              </a:defRPr>
            </a:lvl1pPr>
            <a:lvl2pPr indent="-289560" lvl="1" marL="914400" marR="0" rtl="0" algn="l">
              <a:spcBef>
                <a:spcPts val="500"/>
              </a:spcBef>
              <a:spcAft>
                <a:spcPts val="0"/>
              </a:spcAft>
              <a:buClr>
                <a:srgbClr val="F9B639"/>
              </a:buClr>
              <a:buSzPts val="960"/>
              <a:buFont typeface="Noto Sans Symbols"/>
              <a:buChar char="◼"/>
              <a:defRPr b="0" i="0" sz="1200" u="none" cap="none" strike="noStrike">
                <a:solidFill>
                  <a:srgbClr val="6C6C6C"/>
                </a:solidFill>
                <a:latin typeface="Trebuchet MS"/>
                <a:ea typeface="Trebuchet MS"/>
                <a:cs typeface="Trebuchet MS"/>
                <a:sym typeface="Trebuchet MS"/>
              </a:defRPr>
            </a:lvl2pPr>
            <a:lvl3pPr indent="-266700" lvl="2" marL="1371600" marR="0" rtl="0" algn="l">
              <a:spcBef>
                <a:spcPts val="400"/>
              </a:spcBef>
              <a:spcAft>
                <a:spcPts val="0"/>
              </a:spcAft>
              <a:buClr>
                <a:srgbClr val="F9B639"/>
              </a:buClr>
              <a:buSzPts val="600"/>
              <a:buFont typeface="Noto Sans Symbols"/>
              <a:buChar char="🞆"/>
              <a:defRPr b="0" i="0" sz="1000" u="none" cap="none" strike="noStrike">
                <a:solidFill>
                  <a:schemeClr val="dk1"/>
                </a:solidFill>
                <a:latin typeface="Trebuchet MS"/>
                <a:ea typeface="Trebuchet MS"/>
                <a:cs typeface="Trebuchet MS"/>
                <a:sym typeface="Trebuchet MS"/>
              </a:defRPr>
            </a:lvl3pPr>
            <a:lvl4pPr indent="-274319" lvl="3" marL="1828800" marR="0" rtl="0" algn="l">
              <a:spcBef>
                <a:spcPts val="180"/>
              </a:spcBef>
              <a:spcAft>
                <a:spcPts val="0"/>
              </a:spcAft>
              <a:buClr>
                <a:srgbClr val="F9B639"/>
              </a:buClr>
              <a:buSzPts val="720"/>
              <a:buFont typeface="Noto Sans Symbols"/>
              <a:buChar char="⚫"/>
              <a:defRPr b="0" i="0" sz="900" u="none" cap="none" strike="noStrike">
                <a:solidFill>
                  <a:srgbClr val="6C6C6C"/>
                </a:solidFill>
                <a:latin typeface="Trebuchet MS"/>
                <a:ea typeface="Trebuchet MS"/>
                <a:cs typeface="Trebuchet MS"/>
                <a:sym typeface="Trebuchet MS"/>
              </a:defRPr>
            </a:lvl4pPr>
            <a:lvl5pPr indent="-268604" lvl="4" marL="2286000" marR="0" rtl="0" algn="l">
              <a:spcBef>
                <a:spcPts val="400"/>
              </a:spcBef>
              <a:spcAft>
                <a:spcPts val="0"/>
              </a:spcAft>
              <a:buClr>
                <a:srgbClr val="F9B639"/>
              </a:buClr>
              <a:buSzPts val="630"/>
              <a:buFont typeface="Noto Sans Symbols"/>
              <a:buChar char="◉"/>
              <a:defRPr b="0" i="0" sz="9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95" name="Google Shape;195;p33"/>
          <p:cNvSpPr/>
          <p:nvPr>
            <p:ph idx="2" type="pic"/>
          </p:nvPr>
        </p:nvSpPr>
        <p:spPr>
          <a:xfrm>
            <a:off x="663682" y="1041002"/>
            <a:ext cx="4206240" cy="4206240"/>
          </a:xfrm>
          <a:prstGeom prst="rect">
            <a:avLst/>
          </a:prstGeom>
          <a:solidFill>
            <a:srgbClr val="B2A8AC"/>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txBody>
          <a:bodyPr anchorCtr="0" anchor="t" bIns="45700" lIns="91425" spcFirstLastPara="1" rIns="91425" wrap="square" tIns="45700">
            <a:noAutofit/>
          </a:bodyPr>
          <a:lstStyle>
            <a:lvl1pPr lvl="0" marR="0" rtl="0" algn="l">
              <a:spcBef>
                <a:spcPts val="600"/>
              </a:spcBef>
              <a:spcAft>
                <a:spcPts val="0"/>
              </a:spcAft>
              <a:buClr>
                <a:schemeClr val="dk2"/>
              </a:buClr>
              <a:buSzPts val="2336"/>
              <a:buFont typeface="Noto Sans Symbols"/>
              <a:buNone/>
              <a:defRPr b="0" i="0" sz="3200" u="none" cap="none" strike="noStrike">
                <a:solidFill>
                  <a:schemeClr val="dk1"/>
                </a:solidFill>
                <a:latin typeface="Times New Roman"/>
                <a:ea typeface="Times New Roman"/>
                <a:cs typeface="Times New Roman"/>
                <a:sym typeface="Times New Roman"/>
              </a:defRPr>
            </a:lvl1pPr>
            <a:lvl2pPr lvl="1"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lvl="2"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lvl="3"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lvl="4"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rebuchet MS"/>
                <a:ea typeface="Trebuchet MS"/>
                <a:cs typeface="Trebuchet MS"/>
                <a:sym typeface="Trebuchet MS"/>
              </a:defRPr>
            </a:lvl5pPr>
            <a:lvl6pPr lvl="5"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lvl="6"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lvl="7"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lvl="8"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96" name="Google Shape;196;p33"/>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33"/>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33"/>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203" name="Shape 203"/>
        <p:cNvGrpSpPr/>
        <p:nvPr/>
      </p:nvGrpSpPr>
      <p:grpSpPr>
        <a:xfrm>
          <a:off x="0" y="0"/>
          <a:ext cx="0" cy="0"/>
          <a:chOff x="0" y="0"/>
          <a:chExt cx="0" cy="0"/>
        </a:xfrm>
      </p:grpSpPr>
      <p:sp>
        <p:nvSpPr>
          <p:cNvPr id="204" name="Google Shape;204;p35"/>
          <p:cNvSpPr txBox="1"/>
          <p:nvPr>
            <p:ph type="title"/>
          </p:nvPr>
        </p:nvSpPr>
        <p:spPr>
          <a:xfrm>
            <a:off x="457200" y="76200"/>
            <a:ext cx="7239000" cy="838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3800" u="none" cap="none" strike="noStrike">
                <a:solidFill>
                  <a:srgbClr val="FEF7F0"/>
                </a:solidFill>
                <a:latin typeface="Times New Roman"/>
                <a:ea typeface="Times New Roman"/>
                <a:cs typeface="Times New Roman"/>
                <a:sym typeface="Times New Roman"/>
              </a:defRPr>
            </a:lvl1pPr>
            <a:lvl2pPr lvl="1"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9pPr>
          </a:lstStyle>
          <a:p/>
        </p:txBody>
      </p:sp>
      <p:sp>
        <p:nvSpPr>
          <p:cNvPr id="205" name="Google Shape;205;p35"/>
          <p:cNvSpPr txBox="1"/>
          <p:nvPr>
            <p:ph idx="1" type="body"/>
          </p:nvPr>
        </p:nvSpPr>
        <p:spPr>
          <a:xfrm rot="5400000">
            <a:off x="1382232" y="141768"/>
            <a:ext cx="5388936" cy="7239000"/>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imes New Roman"/>
                <a:ea typeface="Times New Roman"/>
                <a:cs typeface="Times New Roman"/>
                <a:sym typeface="Times New Roman"/>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imes New Roman"/>
                <a:ea typeface="Times New Roman"/>
                <a:cs typeface="Times New Roman"/>
                <a:sym typeface="Times New Roman"/>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imes New Roman"/>
                <a:ea typeface="Times New Roman"/>
                <a:cs typeface="Times New Roman"/>
                <a:sym typeface="Times New Roman"/>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206" name="Google Shape;206;p35"/>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p35"/>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35"/>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13" name="Shape 213"/>
        <p:cNvGrpSpPr/>
        <p:nvPr/>
      </p:nvGrpSpPr>
      <p:grpSpPr>
        <a:xfrm>
          <a:off x="0" y="0"/>
          <a:ext cx="0" cy="0"/>
          <a:chOff x="0" y="0"/>
          <a:chExt cx="0" cy="0"/>
        </a:xfrm>
      </p:grpSpPr>
      <p:sp>
        <p:nvSpPr>
          <p:cNvPr id="214" name="Google Shape;214;p37"/>
          <p:cNvSpPr txBox="1"/>
          <p:nvPr>
            <p:ph type="title"/>
          </p:nvPr>
        </p:nvSpPr>
        <p:spPr>
          <a:xfrm rot="5400000">
            <a:off x="4389437" y="2438718"/>
            <a:ext cx="5851525" cy="1524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3800" u="none" cap="none" strike="noStrike">
                <a:solidFill>
                  <a:srgbClr val="FEF7F0"/>
                </a:solidFill>
                <a:latin typeface="Times New Roman"/>
                <a:ea typeface="Times New Roman"/>
                <a:cs typeface="Times New Roman"/>
                <a:sym typeface="Times New Roman"/>
              </a:defRPr>
            </a:lvl1pPr>
            <a:lvl2pPr lvl="1"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1" i="0" sz="3800" u="none" cap="none" strike="noStrike">
                <a:solidFill>
                  <a:schemeClr val="dk1"/>
                </a:solidFill>
                <a:latin typeface="Trebuchet MS"/>
                <a:ea typeface="Trebuchet MS"/>
                <a:cs typeface="Trebuchet MS"/>
                <a:sym typeface="Trebuchet MS"/>
              </a:defRPr>
            </a:lvl9pPr>
          </a:lstStyle>
          <a:p/>
        </p:txBody>
      </p:sp>
      <p:sp>
        <p:nvSpPr>
          <p:cNvPr id="215" name="Google Shape;215;p37"/>
          <p:cNvSpPr txBox="1"/>
          <p:nvPr>
            <p:ph idx="1" type="body"/>
          </p:nvPr>
        </p:nvSpPr>
        <p:spPr>
          <a:xfrm rot="5400000">
            <a:off x="541338" y="190505"/>
            <a:ext cx="5851525" cy="6019800"/>
          </a:xfrm>
          <a:prstGeom prst="rect">
            <a:avLst/>
          </a:prstGeom>
          <a:noFill/>
          <a:ln>
            <a:noFill/>
          </a:ln>
        </p:spPr>
        <p:txBody>
          <a:bodyPr anchorCtr="0" anchor="t" bIns="45700" lIns="91425" spcFirstLastPara="1" rIns="91425" wrap="square" tIns="45700">
            <a:no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imes New Roman"/>
                <a:ea typeface="Times New Roman"/>
                <a:cs typeface="Times New Roman"/>
                <a:sym typeface="Times New Roman"/>
              </a:defRPr>
            </a:lvl1pPr>
            <a:lvl2pPr indent="-345440" lvl="1" marL="914400" marR="0" rtl="0" algn="l">
              <a:spcBef>
                <a:spcPts val="500"/>
              </a:spcBef>
              <a:spcAft>
                <a:spcPts val="0"/>
              </a:spcAft>
              <a:buClr>
                <a:srgbClr val="F9B639"/>
              </a:buClr>
              <a:buSzPts val="1840"/>
              <a:buFont typeface="Noto Sans Symbols"/>
              <a:buChar char="◼"/>
              <a:defRPr b="0" i="0" sz="2300" u="none" cap="none" strike="noStrike">
                <a:solidFill>
                  <a:srgbClr val="6C6C6C"/>
                </a:solidFill>
                <a:latin typeface="Times New Roman"/>
                <a:ea typeface="Times New Roman"/>
                <a:cs typeface="Times New Roman"/>
                <a:sym typeface="Times New Roman"/>
              </a:defRPr>
            </a:lvl2pPr>
            <a:lvl3pPr indent="-304800" lvl="2" marL="1371600" marR="0" rtl="0" algn="l">
              <a:spcBef>
                <a:spcPts val="400"/>
              </a:spcBef>
              <a:spcAft>
                <a:spcPts val="0"/>
              </a:spcAft>
              <a:buClr>
                <a:srgbClr val="F9B639"/>
              </a:buClr>
              <a:buSzPts val="1200"/>
              <a:buFont typeface="Noto Sans Symbols"/>
              <a:buChar char="🞆"/>
              <a:defRPr b="0" i="0" sz="2000" u="none" cap="none" strike="noStrike">
                <a:solidFill>
                  <a:schemeClr val="dk1"/>
                </a:solidFill>
                <a:latin typeface="Times New Roman"/>
                <a:ea typeface="Times New Roman"/>
                <a:cs typeface="Times New Roman"/>
                <a:sym typeface="Times New Roman"/>
              </a:defRPr>
            </a:lvl3pPr>
            <a:lvl4pPr indent="-330200" lvl="3" marL="1828800" marR="0" rtl="0" algn="l">
              <a:spcBef>
                <a:spcPts val="400"/>
              </a:spcBef>
              <a:spcAft>
                <a:spcPts val="0"/>
              </a:spcAft>
              <a:buClr>
                <a:srgbClr val="F9B639"/>
              </a:buClr>
              <a:buSzPts val="1600"/>
              <a:buFont typeface="Noto Sans Symbols"/>
              <a:buChar char="⚫"/>
              <a:defRPr b="0" i="0" sz="2000" u="none" cap="none" strike="noStrike">
                <a:solidFill>
                  <a:srgbClr val="6C6C6C"/>
                </a:solidFill>
                <a:latin typeface="Times New Roman"/>
                <a:ea typeface="Times New Roman"/>
                <a:cs typeface="Times New Roman"/>
                <a:sym typeface="Times New Roman"/>
              </a:defRPr>
            </a:lvl4pPr>
            <a:lvl5pPr indent="-317500" lvl="4" marL="2286000" marR="0" rtl="0" algn="l">
              <a:spcBef>
                <a:spcPts val="400"/>
              </a:spcBef>
              <a:spcAft>
                <a:spcPts val="0"/>
              </a:spcAft>
              <a:buClr>
                <a:srgbClr val="F9B639"/>
              </a:buClr>
              <a:buSzPts val="14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216" name="Google Shape;216;p37"/>
          <p:cNvSpPr txBox="1"/>
          <p:nvPr>
            <p:ph idx="10" type="dt"/>
          </p:nvPr>
        </p:nvSpPr>
        <p:spPr>
          <a:xfrm>
            <a:off x="4243387" y="6557962"/>
            <a:ext cx="2001837" cy="227012"/>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37"/>
          <p:cNvSpPr txBox="1"/>
          <p:nvPr>
            <p:ph idx="11" type="ftr"/>
          </p:nvPr>
        </p:nvSpPr>
        <p:spPr>
          <a:xfrm>
            <a:off x="457200" y="6556375"/>
            <a:ext cx="3657600" cy="228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37"/>
          <p:cNvSpPr txBox="1"/>
          <p:nvPr>
            <p:ph idx="12" type="sldNum"/>
          </p:nvPr>
        </p:nvSpPr>
        <p:spPr>
          <a:xfrm>
            <a:off x="6254750" y="6553200"/>
            <a:ext cx="587375" cy="228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8" name="Shape 28"/>
        <p:cNvGrpSpPr/>
        <p:nvPr/>
      </p:nvGrpSpPr>
      <p:grpSpPr>
        <a:xfrm>
          <a:off x="0" y="0"/>
          <a:ext cx="0" cy="0"/>
          <a:chOff x="0" y="0"/>
          <a:chExt cx="0" cy="0"/>
        </a:xfrm>
      </p:grpSpPr>
      <p:sp>
        <p:nvSpPr>
          <p:cNvPr id="29" name="Google Shape;29;p4"/>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 name="Google Shape;30;p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1" name="Google Shape;31;p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2" name="Google Shape;32;p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3" name="Google Shape;33;p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4" name="Google Shape;3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
        <p:nvSpPr>
          <p:cNvPr id="38" name="Google Shape;38;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 name="Shape 41"/>
        <p:cNvGrpSpPr/>
        <p:nvPr/>
      </p:nvGrpSpPr>
      <p:grpSpPr>
        <a:xfrm>
          <a:off x="0" y="0"/>
          <a:ext cx="0" cy="0"/>
          <a:chOff x="0" y="0"/>
          <a:chExt cx="0" cy="0"/>
        </a:xfrm>
      </p:grpSpPr>
      <p:sp>
        <p:nvSpPr>
          <p:cNvPr id="42" name="Google Shape;42;p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6000">
                <a:solidFill>
                  <a:srgbClr val="FFC000"/>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4" name="Google Shape;44;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7" name="Shape 47"/>
        <p:cNvGrpSpPr/>
        <p:nvPr/>
      </p:nvGrpSpPr>
      <p:grpSpPr>
        <a:xfrm>
          <a:off x="0" y="0"/>
          <a:ext cx="0" cy="0"/>
          <a:chOff x="0" y="0"/>
          <a:chExt cx="0" cy="0"/>
        </a:xfrm>
      </p:grpSpPr>
      <p:sp>
        <p:nvSpPr>
          <p:cNvPr id="48" name="Google Shape;48;p7"/>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7"/>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 name="Shape 53"/>
        <p:cNvGrpSpPr/>
        <p:nvPr/>
      </p:nvGrpSpPr>
      <p:grpSpPr>
        <a:xfrm>
          <a:off x="0" y="0"/>
          <a:ext cx="0" cy="0"/>
          <a:chOff x="0" y="0"/>
          <a:chExt cx="0" cy="0"/>
        </a:xfrm>
      </p:grpSpPr>
      <p:sp>
        <p:nvSpPr>
          <p:cNvPr id="54" name="Google Shape;54;p8"/>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 name="Google Shape;55;p8"/>
          <p:cNvSpPr txBox="1"/>
          <p:nvPr>
            <p:ph idx="1" type="body"/>
          </p:nvPr>
        </p:nvSpPr>
        <p:spPr>
          <a:xfrm rot="5400000">
            <a:off x="2309019" y="-632619"/>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 name="Google Shape;61;p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sz="3200">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2" name="Google Shape;62;p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3" name="Google Shape;63;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9" name="Google Shape;69;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9.xml"/><Relationship Id="rId3" Type="http://schemas.openxmlformats.org/officeDocument/2006/relationships/theme" Target="../theme/theme4.xml"/></Relationships>
</file>

<file path=ppt/slideMasters/_rels/slideMaster1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20.xml"/><Relationship Id="rId3" Type="http://schemas.openxmlformats.org/officeDocument/2006/relationships/theme" Target="../theme/theme3.xml"/></Relationships>
</file>

<file path=ppt/slideMasters/_rels/slideMaster1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21.xml"/><Relationship Id="rId3" Type="http://schemas.openxmlformats.org/officeDocument/2006/relationships/theme" Target="../theme/theme1.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22.xml"/><Relationship Id="rId3" Type="http://schemas.openxmlformats.org/officeDocument/2006/relationships/theme" Target="../theme/theme10.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23.xml"/><Relationship Id="rId3"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2.xml"/><Relationship Id="rId3"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31.png"/><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slideLayout" Target="../slideLayouts/slideLayout13.xml"/><Relationship Id="rId7" Type="http://schemas.openxmlformats.org/officeDocument/2006/relationships/theme" Target="../theme/theme1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4.xml"/><Relationship Id="rId3" Type="http://schemas.openxmlformats.org/officeDocument/2006/relationships/theme" Target="../theme/theme1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5.xml"/><Relationship Id="rId3" Type="http://schemas.openxmlformats.org/officeDocument/2006/relationships/theme" Target="../theme/theme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6.xml"/><Relationship Id="rId3" Type="http://schemas.openxmlformats.org/officeDocument/2006/relationships/theme" Target="../theme/theme6.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7.xml"/><Relationship Id="rId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8.xml"/><Relationship Id="rId3" Type="http://schemas.openxmlformats.org/officeDocument/2006/relationships/theme" Target="../theme/theme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5pPr>
            <a:lvl6pPr lvl="5"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6pPr>
            <a:lvl7pPr lvl="6"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7pPr>
            <a:lvl8pPr lvl="7"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8pPr>
            <a:lvl9pPr lvl="8"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9pPr>
          </a:lstStyle>
          <a:p/>
        </p:txBody>
      </p:sp>
      <p:sp>
        <p:nvSpPr>
          <p:cNvPr id="11" name="Google Shape;11;p1"/>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7" name="Shape 167"/>
        <p:cNvGrpSpPr/>
        <p:nvPr/>
      </p:nvGrpSpPr>
      <p:grpSpPr>
        <a:xfrm>
          <a:off x="0" y="0"/>
          <a:ext cx="0" cy="0"/>
          <a:chOff x="0" y="0"/>
          <a:chExt cx="0" cy="0"/>
        </a:xfrm>
      </p:grpSpPr>
      <p:sp>
        <p:nvSpPr>
          <p:cNvPr id="168" name="Google Shape;168;p28"/>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2"/>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9" name="Google Shape;169;p28"/>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0" name="Google Shape;170;p28"/>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75" name="Shape 175"/>
        <p:cNvGrpSpPr/>
        <p:nvPr/>
      </p:nvGrpSpPr>
      <p:grpSpPr>
        <a:xfrm>
          <a:off x="0" y="0"/>
          <a:ext cx="0" cy="0"/>
          <a:chOff x="0" y="0"/>
          <a:chExt cx="0" cy="0"/>
        </a:xfrm>
      </p:grpSpPr>
      <p:sp>
        <p:nvSpPr>
          <p:cNvPr id="176" name="Google Shape;176;p30"/>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7" name="Google Shape;177;p30"/>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8" name="Google Shape;178;p30"/>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86" name="Shape 186"/>
        <p:cNvGrpSpPr/>
        <p:nvPr/>
      </p:nvGrpSpPr>
      <p:grpSpPr>
        <a:xfrm>
          <a:off x="0" y="0"/>
          <a:ext cx="0" cy="0"/>
          <a:chOff x="0" y="0"/>
          <a:chExt cx="0" cy="0"/>
        </a:xfrm>
      </p:grpSpPr>
      <p:sp>
        <p:nvSpPr>
          <p:cNvPr id="187" name="Google Shape;187;p32"/>
          <p:cNvSpPr txBox="1"/>
          <p:nvPr/>
        </p:nvSpPr>
        <p:spPr>
          <a:xfrm rot="-360000">
            <a:off x="598487" y="1004887"/>
            <a:ext cx="4319587" cy="4311650"/>
          </a:xfrm>
          <a:prstGeom prst="rect">
            <a:avLst/>
          </a:prstGeom>
          <a:solidFill>
            <a:srgbClr val="FAFAFA"/>
          </a:solidFill>
          <a:ln cap="rnd" cmpd="sng" w="9525">
            <a:solidFill>
              <a:srgbClr val="EAEAEA"/>
            </a:solidFill>
            <a:prstDash val="solid"/>
            <a:miter lim="800000"/>
            <a:headEnd len="sm" w="sm" type="none"/>
            <a:tailEnd len="sm" w="sm" type="none"/>
          </a:ln>
          <a:effectLst>
            <a:outerShdw blurRad="63500" dir="5400000" dist="12700">
              <a:srgbClr val="000000">
                <a:alpha val="3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8" name="Google Shape;188;p32"/>
          <p:cNvSpPr txBox="1"/>
          <p:nvPr/>
        </p:nvSpPr>
        <p:spPr>
          <a:xfrm rot="-180000">
            <a:off x="596900" y="998537"/>
            <a:ext cx="4319587" cy="4313237"/>
          </a:xfrm>
          <a:prstGeom prst="rect">
            <a:avLst/>
          </a:prstGeom>
          <a:solidFill>
            <a:srgbClr val="FAFAFA"/>
          </a:solidFill>
          <a:ln cap="rnd" cmpd="sng" w="9525">
            <a:solidFill>
              <a:srgbClr val="EAEAEA"/>
            </a:solidFill>
            <a:prstDash val="solid"/>
            <a:miter lim="800000"/>
            <a:headEnd len="sm" w="sm" type="none"/>
            <a:tailEnd len="sm" w="sm" type="none"/>
          </a:ln>
          <a:effectLst>
            <a:outerShdw blurRad="63500" dir="5400000" dist="12700">
              <a:srgbClr val="000000">
                <a:alpha val="3960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9" name="Google Shape;189;p32"/>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0" name="Google Shape;190;p32"/>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1" name="Google Shape;191;p32"/>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99" name="Shape 199"/>
        <p:cNvGrpSpPr/>
        <p:nvPr/>
      </p:nvGrpSpPr>
      <p:grpSpPr>
        <a:xfrm>
          <a:off x="0" y="0"/>
          <a:ext cx="0" cy="0"/>
          <a:chOff x="0" y="0"/>
          <a:chExt cx="0" cy="0"/>
        </a:xfrm>
      </p:grpSpPr>
      <p:sp>
        <p:nvSpPr>
          <p:cNvPr id="200" name="Google Shape;200;p34"/>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1" name="Google Shape;201;p34"/>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2" name="Google Shape;202;p34"/>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09" name="Shape 209"/>
        <p:cNvGrpSpPr/>
        <p:nvPr/>
      </p:nvGrpSpPr>
      <p:grpSpPr>
        <a:xfrm>
          <a:off x="0" y="0"/>
          <a:ext cx="0" cy="0"/>
          <a:chOff x="0" y="0"/>
          <a:chExt cx="0" cy="0"/>
        </a:xfrm>
      </p:grpSpPr>
      <p:sp>
        <p:nvSpPr>
          <p:cNvPr id="210" name="Google Shape;210;p36"/>
          <p:cNvSpPr txBox="1"/>
          <p:nvPr>
            <p:ph idx="10" type="dt"/>
          </p:nvPr>
        </p:nvSpPr>
        <p:spPr>
          <a:xfrm>
            <a:off x="4243387" y="6557962"/>
            <a:ext cx="2001837" cy="2270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1" name="Google Shape;211;p36"/>
          <p:cNvSpPr txBox="1"/>
          <p:nvPr>
            <p:ph idx="11" type="ftr"/>
          </p:nvPr>
        </p:nvSpPr>
        <p:spPr>
          <a:xfrm>
            <a:off x="457200" y="6556375"/>
            <a:ext cx="3657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2" name="Google Shape;212;p36"/>
          <p:cNvSpPr txBox="1"/>
          <p:nvPr>
            <p:ph idx="12" type="sldNum"/>
          </p:nvPr>
        </p:nvSpPr>
        <p:spPr>
          <a:xfrm>
            <a:off x="6254750" y="6553200"/>
            <a:ext cx="587375"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chemeClr val="dk2"/>
              </a:buClr>
              <a:buSzPts val="1800"/>
              <a:buFont typeface="Times New Roman"/>
              <a:buNone/>
              <a:defRPr b="0" i="0" sz="1800" u="none">
                <a:solidFill>
                  <a:schemeClr val="dk2"/>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4" name="Shape 84"/>
        <p:cNvGrpSpPr/>
        <p:nvPr/>
      </p:nvGrpSpPr>
      <p:grpSpPr>
        <a:xfrm>
          <a:off x="0" y="0"/>
          <a:ext cx="0" cy="0"/>
          <a:chOff x="0" y="0"/>
          <a:chExt cx="0" cy="0"/>
        </a:xfrm>
      </p:grpSpPr>
      <p:pic>
        <p:nvPicPr>
          <p:cNvPr descr="Trang 1.jpg" id="85" name="Google Shape;85;p13"/>
          <p:cNvPicPr preferRelativeResize="0"/>
          <p:nvPr/>
        </p:nvPicPr>
        <p:blipFill rotWithShape="1">
          <a:blip r:embed="rId2">
            <a:alphaModFix/>
          </a:blip>
          <a:srcRect b="0" l="0" r="0" t="0"/>
          <a:stretch/>
        </p:blipFill>
        <p:spPr>
          <a:xfrm>
            <a:off x="9525" y="0"/>
            <a:ext cx="9124950" cy="6858000"/>
          </a:xfrm>
          <a:prstGeom prst="rect">
            <a:avLst/>
          </a:prstGeom>
          <a:noFill/>
          <a:ln>
            <a:noFill/>
          </a:ln>
        </p:spPr>
      </p:pic>
      <p:sp>
        <p:nvSpPr>
          <p:cNvPr id="86" name="Google Shape;86;p13"/>
          <p:cNvSpPr txBox="1"/>
          <p:nvPr/>
        </p:nvSpPr>
        <p:spPr>
          <a:xfrm>
            <a:off x="3276600" y="6473825"/>
            <a:ext cx="3124200"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Times New Roman"/>
              <a:buNone/>
            </a:pPr>
            <a:r>
              <a:rPr b="1" i="0" lang="en-US" sz="1400" u="none">
                <a:solidFill>
                  <a:schemeClr val="lt1"/>
                </a:solidFill>
                <a:latin typeface="Times New Roman"/>
                <a:ea typeface="Times New Roman"/>
                <a:cs typeface="Times New Roman"/>
                <a:sym typeface="Times New Roman"/>
              </a:rPr>
              <a:t>||     www.bachkhoa-npower.vn</a:t>
            </a:r>
            <a:endParaRPr/>
          </a:p>
        </p:txBody>
      </p:sp>
      <p:cxnSp>
        <p:nvCxnSpPr>
          <p:cNvPr id="87" name="Google Shape;87;p13"/>
          <p:cNvCxnSpPr/>
          <p:nvPr/>
        </p:nvCxnSpPr>
        <p:spPr>
          <a:xfrm>
            <a:off x="0" y="868362"/>
            <a:ext cx="9144000" cy="0"/>
          </a:xfrm>
          <a:prstGeom prst="straightConnector1">
            <a:avLst/>
          </a:prstGeom>
          <a:noFill/>
          <a:ln cap="flat" cmpd="sng" w="22225">
            <a:solidFill>
              <a:srgbClr val="7030A0"/>
            </a:solidFill>
            <a:prstDash val="solid"/>
            <a:miter lim="800000"/>
            <a:headEnd len="med" w="med" type="none"/>
            <a:tailEnd len="med" w="med" type="none"/>
          </a:ln>
        </p:spPr>
      </p:cxnSp>
      <p:pic>
        <p:nvPicPr>
          <p:cNvPr descr="E:\DoanTV_BKNP\Docs CEO.BKNP\Doan's PlanBKNP 2012\Event Hoithao DaotaocungDN\Design\Chan_Ho_Aptech.png" id="88" name="Google Shape;88;p13"/>
          <p:cNvPicPr preferRelativeResize="0"/>
          <p:nvPr/>
        </p:nvPicPr>
        <p:blipFill rotWithShape="1">
          <a:blip r:embed="rId3">
            <a:alphaModFix/>
          </a:blip>
          <a:srcRect b="0" l="0" r="0" t="0"/>
          <a:stretch/>
        </p:blipFill>
        <p:spPr>
          <a:xfrm>
            <a:off x="8375650" y="76200"/>
            <a:ext cx="539750" cy="609600"/>
          </a:xfrm>
          <a:prstGeom prst="rect">
            <a:avLst/>
          </a:prstGeom>
          <a:noFill/>
          <a:ln>
            <a:noFill/>
          </a:ln>
        </p:spPr>
      </p:pic>
      <p:pic>
        <p:nvPicPr>
          <p:cNvPr descr="E:\DoanTV_BKAP\CEO BKAP\Bachkhoa Group.png" id="89" name="Google Shape;89;p13"/>
          <p:cNvPicPr preferRelativeResize="0"/>
          <p:nvPr/>
        </p:nvPicPr>
        <p:blipFill rotWithShape="1">
          <a:blip r:embed="rId4">
            <a:alphaModFix/>
          </a:blip>
          <a:srcRect b="0" l="0" r="0" t="0"/>
          <a:stretch/>
        </p:blipFill>
        <p:spPr>
          <a:xfrm>
            <a:off x="85725" y="212725"/>
            <a:ext cx="1666875" cy="396875"/>
          </a:xfrm>
          <a:prstGeom prst="rect">
            <a:avLst/>
          </a:prstGeom>
          <a:noFill/>
          <a:ln>
            <a:noFill/>
          </a:ln>
        </p:spPr>
      </p:pic>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0" name="Shape 90"/>
        <p:cNvGrpSpPr/>
        <p:nvPr/>
      </p:nvGrpSpPr>
      <p:grpSpPr>
        <a:xfrm>
          <a:off x="0" y="0"/>
          <a:ext cx="0" cy="0"/>
          <a:chOff x="0" y="0"/>
          <a:chExt cx="0" cy="0"/>
        </a:xfrm>
      </p:grpSpPr>
      <p:sp>
        <p:nvSpPr>
          <p:cNvPr id="91" name="Google Shape;91;p14"/>
          <p:cNvSpPr/>
          <p:nvPr/>
        </p:nvSpPr>
        <p:spPr>
          <a:xfrm>
            <a:off x="304800" y="328612"/>
            <a:ext cx="8532812" cy="6197600"/>
          </a:xfrm>
          <a:prstGeom prst="roundRect">
            <a:avLst>
              <a:gd fmla="val 449" name="adj"/>
            </a:avLst>
          </a:prstGeom>
          <a:gradFill>
            <a:gsLst>
              <a:gs pos="0">
                <a:srgbClr val="FFFFFF"/>
              </a:gs>
              <a:gs pos="97999">
                <a:srgbClr val="FFFFFF"/>
              </a:gs>
              <a:gs pos="99055">
                <a:srgbClr val="F7F7F7"/>
              </a:gs>
              <a:gs pos="100000">
                <a:srgbClr val="DADADA"/>
              </a:gs>
            </a:gsLst>
            <a:lin ang="5400000" scaled="0"/>
          </a:gradFill>
          <a:ln cap="rnd" cmpd="sng" w="9525">
            <a:solidFill>
              <a:srgbClr val="A4A3A3"/>
            </a:solidFill>
            <a:prstDash val="solid"/>
            <a:miter lim="800000"/>
            <a:headEnd len="sm" w="sm" type="none"/>
            <a:tailEnd len="sm" w="sm" type="none"/>
          </a:ln>
          <a:effectLst>
            <a:outerShdw blurRad="63500" dir="5400000" dist="50800">
              <a:srgbClr val="000000">
                <a:alpha val="2470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2" name="Google Shape;92;p14"/>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1pPr>
            <a:lvl2pPr lvl="1"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2pPr>
            <a:lvl3pPr lvl="2"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3pPr>
            <a:lvl4pPr lvl="3"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4pPr>
            <a:lvl5pPr lvl="4"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5pPr>
            <a:lvl6pPr lvl="5"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6pPr>
            <a:lvl7pPr lvl="6"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7pPr>
            <a:lvl8pPr lvl="7"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8pPr>
            <a:lvl9pPr lvl="8" marR="0" rtl="0" algn="ctr">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9pPr>
          </a:lstStyle>
          <a:p/>
        </p:txBody>
      </p:sp>
      <p:sp>
        <p:nvSpPr>
          <p:cNvPr id="93" name="Google Shape;93;p14"/>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4" name="Google Shape;9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5" name="Google Shape;9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1200" u="none">
                <a:solidFill>
                  <a:srgbClr val="898989"/>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6" name="Google Shape;9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200"/>
              <a:buFont typeface="Arial"/>
              <a:buNone/>
              <a:defRPr b="0" i="0" sz="12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2" name="Shape 102"/>
        <p:cNvGrpSpPr/>
        <p:nvPr/>
      </p:nvGrpSpPr>
      <p:grpSpPr>
        <a:xfrm>
          <a:off x="0" y="0"/>
          <a:ext cx="0" cy="0"/>
          <a:chOff x="0" y="0"/>
          <a:chExt cx="0" cy="0"/>
        </a:xfrm>
      </p:grpSpPr>
      <p:pic>
        <p:nvPicPr>
          <p:cNvPr descr="Qua cau.png" id="103" name="Google Shape;103;p16"/>
          <p:cNvPicPr preferRelativeResize="0"/>
          <p:nvPr/>
        </p:nvPicPr>
        <p:blipFill rotWithShape="1">
          <a:blip r:embed="rId2">
            <a:alphaModFix/>
          </a:blip>
          <a:srcRect b="0" l="0" r="0" t="0"/>
          <a:stretch/>
        </p:blipFill>
        <p:spPr>
          <a:xfrm>
            <a:off x="4419600" y="1905000"/>
            <a:ext cx="4537075" cy="4424362"/>
          </a:xfrm>
          <a:prstGeom prst="rect">
            <a:avLst/>
          </a:prstGeom>
          <a:noFill/>
          <a:ln>
            <a:noFill/>
          </a:ln>
        </p:spPr>
      </p:pic>
      <p:pic>
        <p:nvPicPr>
          <p:cNvPr descr="logo.png" id="104" name="Google Shape;104;p16"/>
          <p:cNvPicPr preferRelativeResize="0"/>
          <p:nvPr/>
        </p:nvPicPr>
        <p:blipFill rotWithShape="1">
          <a:blip r:embed="rId3">
            <a:alphaModFix/>
          </a:blip>
          <a:srcRect b="0" l="0" r="0" t="0"/>
          <a:stretch/>
        </p:blipFill>
        <p:spPr>
          <a:xfrm>
            <a:off x="2819400" y="1676400"/>
            <a:ext cx="3600450" cy="838200"/>
          </a:xfrm>
          <a:prstGeom prst="rect">
            <a:avLst/>
          </a:prstGeom>
          <a:noFill/>
          <a:ln>
            <a:noFill/>
          </a:ln>
        </p:spPr>
      </p:pic>
      <p:pic>
        <p:nvPicPr>
          <p:cNvPr descr="Ten trung tam.png" id="105" name="Google Shape;105;p16"/>
          <p:cNvPicPr preferRelativeResize="0"/>
          <p:nvPr/>
        </p:nvPicPr>
        <p:blipFill rotWithShape="1">
          <a:blip r:embed="rId4">
            <a:alphaModFix/>
          </a:blip>
          <a:srcRect b="0" l="0" r="0" t="0"/>
          <a:stretch/>
        </p:blipFill>
        <p:spPr>
          <a:xfrm>
            <a:off x="1116012" y="3176587"/>
            <a:ext cx="6911975" cy="1166812"/>
          </a:xfrm>
          <a:prstGeom prst="rect">
            <a:avLst/>
          </a:prstGeom>
          <a:noFill/>
          <a:ln>
            <a:noFill/>
          </a:ln>
        </p:spPr>
      </p:pic>
      <p:pic>
        <p:nvPicPr>
          <p:cNvPr descr="E:\DoanTV_BKNP\Docs CEO.BKNP\Doan's PlanBKNP 2012\Event Hoithao DaotaocungDN\Design\Chan_Ho_Aptech.png" id="106" name="Google Shape;106;p16"/>
          <p:cNvPicPr preferRelativeResize="0"/>
          <p:nvPr/>
        </p:nvPicPr>
        <p:blipFill rotWithShape="1">
          <a:blip r:embed="rId5">
            <a:alphaModFix/>
          </a:blip>
          <a:srcRect b="0" l="0" r="0" t="0"/>
          <a:stretch/>
        </p:blipFill>
        <p:spPr>
          <a:xfrm>
            <a:off x="8235950" y="2667000"/>
            <a:ext cx="527050" cy="596900"/>
          </a:xfrm>
          <a:prstGeom prst="rect">
            <a:avLst/>
          </a:prstGeom>
          <a:noFill/>
          <a:ln>
            <a:noFill/>
          </a:ln>
        </p:spPr>
      </p:pic>
      <p:sp>
        <p:nvSpPr>
          <p:cNvPr id="107" name="Google Shape;107;p16"/>
          <p:cNvSpPr txBox="1"/>
          <p:nvPr>
            <p:ph idx="10" type="dt"/>
          </p:nvPr>
        </p:nvSpPr>
        <p:spPr>
          <a:xfrm>
            <a:off x="5870575" y="6557962"/>
            <a:ext cx="2003425" cy="2270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8" name="Google Shape;108;p16"/>
          <p:cNvSpPr txBox="1"/>
          <p:nvPr>
            <p:ph idx="11" type="ftr"/>
          </p:nvPr>
        </p:nvSpPr>
        <p:spPr>
          <a:xfrm>
            <a:off x="2819400" y="6557962"/>
            <a:ext cx="292735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16"/>
          <p:cNvSpPr txBox="1"/>
          <p:nvPr>
            <p:ph idx="12" type="sldNum"/>
          </p:nvPr>
        </p:nvSpPr>
        <p:spPr>
          <a:xfrm>
            <a:off x="7880350" y="6556375"/>
            <a:ext cx="588962"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rgbClr val="FFFFFF"/>
              </a:buClr>
              <a:buSzPts val="1800"/>
              <a:buFont typeface="Times New Roman"/>
              <a:buNone/>
              <a:defRPr b="0" i="0" sz="1800" u="non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4" name="Shape 114"/>
        <p:cNvGrpSpPr/>
        <p:nvPr/>
      </p:nvGrpSpPr>
      <p:grpSpPr>
        <a:xfrm>
          <a:off x="0" y="0"/>
          <a:ext cx="0" cy="0"/>
          <a:chOff x="0" y="0"/>
          <a:chExt cx="0" cy="0"/>
        </a:xfrm>
      </p:grpSpPr>
      <p:sp>
        <p:nvSpPr>
          <p:cNvPr id="115" name="Google Shape;115;p18"/>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6" name="Google Shape;116;p18"/>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7" name="Google Shape;117;p18"/>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4" name="Shape 124"/>
        <p:cNvGrpSpPr/>
        <p:nvPr/>
      </p:nvGrpSpPr>
      <p:grpSpPr>
        <a:xfrm>
          <a:off x="0" y="0"/>
          <a:ext cx="0" cy="0"/>
          <a:chOff x="0" y="0"/>
          <a:chExt cx="0" cy="0"/>
        </a:xfrm>
      </p:grpSpPr>
      <p:sp>
        <p:nvSpPr>
          <p:cNvPr id="125" name="Google Shape;125;p20"/>
          <p:cNvSpPr txBox="1"/>
          <p:nvPr>
            <p:ph idx="10" type="dt"/>
          </p:nvPr>
        </p:nvSpPr>
        <p:spPr>
          <a:xfrm>
            <a:off x="4724400" y="6556375"/>
            <a:ext cx="2001837" cy="227012"/>
          </a:xfrm>
          <a:prstGeom prst="rect">
            <a:avLst/>
          </a:prstGeom>
          <a:noFill/>
          <a:ln>
            <a:noFill/>
          </a:ln>
        </p:spPr>
        <p:txBody>
          <a:bodyPr anchorCtr="0" anchor="b" bIns="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2"/>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 name="Google Shape;126;p20"/>
          <p:cNvSpPr txBox="1"/>
          <p:nvPr>
            <p:ph idx="11" type="ftr"/>
          </p:nvPr>
        </p:nvSpPr>
        <p:spPr>
          <a:xfrm>
            <a:off x="1735137" y="6556375"/>
            <a:ext cx="2895600" cy="228600"/>
          </a:xfrm>
          <a:prstGeom prst="rect">
            <a:avLst/>
          </a:prstGeom>
          <a:noFill/>
          <a:ln>
            <a:noFill/>
          </a:ln>
        </p:spPr>
        <p:txBody>
          <a:bodyPr anchorCtr="0" anchor="b" bIns="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7" name="Google Shape;127;p20"/>
          <p:cNvSpPr txBox="1"/>
          <p:nvPr>
            <p:ph idx="12" type="sldNum"/>
          </p:nvPr>
        </p:nvSpPr>
        <p:spPr>
          <a:xfrm>
            <a:off x="6734175" y="6554787"/>
            <a:ext cx="587375"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Google Shape;136;p22"/>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7" name="Google Shape;137;p22"/>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5" name="Shape 145"/>
        <p:cNvGrpSpPr/>
        <p:nvPr/>
      </p:nvGrpSpPr>
      <p:grpSpPr>
        <a:xfrm>
          <a:off x="0" y="0"/>
          <a:ext cx="0" cy="0"/>
          <a:chOff x="0" y="0"/>
          <a:chExt cx="0" cy="0"/>
        </a:xfrm>
      </p:grpSpPr>
      <p:sp>
        <p:nvSpPr>
          <p:cNvPr id="146" name="Google Shape;146;p24"/>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7" name="Google Shape;147;p24"/>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8" name="Google Shape;148;p24"/>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8" name="Shape 158"/>
        <p:cNvGrpSpPr/>
        <p:nvPr/>
      </p:nvGrpSpPr>
      <p:grpSpPr>
        <a:xfrm>
          <a:off x="0" y="0"/>
          <a:ext cx="0" cy="0"/>
          <a:chOff x="0" y="0"/>
          <a:chExt cx="0" cy="0"/>
        </a:xfrm>
      </p:grpSpPr>
      <p:sp>
        <p:nvSpPr>
          <p:cNvPr id="159" name="Google Shape;159;p26"/>
          <p:cNvSpPr txBox="1"/>
          <p:nvPr>
            <p:ph idx="10" type="dt"/>
          </p:nvPr>
        </p:nvSpPr>
        <p:spPr>
          <a:xfrm>
            <a:off x="4246562" y="6557962"/>
            <a:ext cx="2001837" cy="2270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0" name="Google Shape;160;p26"/>
          <p:cNvSpPr txBox="1"/>
          <p:nvPr>
            <p:ph idx="11" type="ftr"/>
          </p:nvPr>
        </p:nvSpPr>
        <p:spPr>
          <a:xfrm>
            <a:off x="457200" y="6557962"/>
            <a:ext cx="3657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1" name="Google Shape;161;p26"/>
          <p:cNvSpPr txBox="1"/>
          <p:nvPr>
            <p:ph idx="12" type="sldNum"/>
          </p:nvPr>
        </p:nvSpPr>
        <p:spPr>
          <a:xfrm>
            <a:off x="6251575" y="6556375"/>
            <a:ext cx="588962" cy="2286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Clr>
                <a:schemeClr val="dk1"/>
              </a:buClr>
              <a:buSzPts val="1800"/>
              <a:buFont typeface="Times New Roman"/>
              <a:buNone/>
              <a:defRPr b="0" i="0" sz="1800" u="none">
                <a:solidFill>
                  <a:schemeClr val="dk1"/>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6.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9.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1.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3.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0.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6.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about:blank"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6.png"/><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2.png"/><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1.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7.png"/><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91.png"/><Relationship Id="rId4" Type="http://schemas.openxmlformats.org/officeDocument/2006/relationships/image" Target="../media/image87.png"/><Relationship Id="rId5" Type="http://schemas.openxmlformats.org/officeDocument/2006/relationships/image" Target="../media/image8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3.png"/><Relationship Id="rId4" Type="http://schemas.openxmlformats.org/officeDocument/2006/relationships/image" Target="../media/image90.png"/><Relationship Id="rId5" Type="http://schemas.openxmlformats.org/officeDocument/2006/relationships/image" Target="../media/image9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98.png"/><Relationship Id="rId4" Type="http://schemas.openxmlformats.org/officeDocument/2006/relationships/image" Target="../media/image92.png"/><Relationship Id="rId5"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5.png"/><Relationship Id="rId4" Type="http://schemas.openxmlformats.org/officeDocument/2006/relationships/image" Target="../media/image101.png"/><Relationship Id="rId5" Type="http://schemas.openxmlformats.org/officeDocument/2006/relationships/image" Target="../media/image9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0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0.png"/><Relationship Id="rId4" Type="http://schemas.openxmlformats.org/officeDocument/2006/relationships/image" Target="../media/image105.png"/><Relationship Id="rId5" Type="http://schemas.openxmlformats.org/officeDocument/2006/relationships/image" Target="../media/image10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0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1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11.png"/><Relationship Id="rId4" Type="http://schemas.openxmlformats.org/officeDocument/2006/relationships/image" Target="../media/image104.png"/><Relationship Id="rId5" Type="http://schemas.openxmlformats.org/officeDocument/2006/relationships/image" Target="../media/image10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0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hyperlink" Target="mailto:webtruongtaythanh@gmail.com"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grpSp>
        <p:nvGrpSpPr>
          <p:cNvPr id="223" name="Google Shape;223;p38"/>
          <p:cNvGrpSpPr/>
          <p:nvPr/>
        </p:nvGrpSpPr>
        <p:grpSpPr>
          <a:xfrm>
            <a:off x="733425" y="762000"/>
            <a:ext cx="4654550" cy="2770187"/>
            <a:chOff x="710637" y="1282700"/>
            <a:chExt cx="4655114" cy="2751280"/>
          </a:xfrm>
        </p:grpSpPr>
        <p:sp>
          <p:nvSpPr>
            <p:cNvPr id="224" name="Google Shape;224;p38"/>
            <p:cNvSpPr txBox="1"/>
            <p:nvPr/>
          </p:nvSpPr>
          <p:spPr>
            <a:xfrm>
              <a:off x="805899" y="3141588"/>
              <a:ext cx="3250007" cy="892392"/>
            </a:xfrm>
            <a:prstGeom prst="rect">
              <a:avLst/>
            </a:prstGeom>
            <a:gradFill>
              <a:gsLst>
                <a:gs pos="0">
                  <a:srgbClr val="005477"/>
                </a:gs>
                <a:gs pos="19999">
                  <a:srgbClr val="005477"/>
                </a:gs>
                <a:gs pos="100000">
                  <a:srgbClr val="005477"/>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5" name="Google Shape;225;p38"/>
            <p:cNvSpPr/>
            <p:nvPr/>
          </p:nvSpPr>
          <p:spPr>
            <a:xfrm>
              <a:off x="710637" y="1282700"/>
              <a:ext cx="3654868" cy="2725209"/>
            </a:xfrm>
            <a:custGeom>
              <a:rect b="b" l="l" r="r" t="t"/>
              <a:pathLst>
                <a:path extrusionOk="0" h="1716" w="2302">
                  <a:moveTo>
                    <a:pt x="1" y="1659"/>
                  </a:moveTo>
                  <a:cubicBezTo>
                    <a:pt x="0" y="1491"/>
                    <a:pt x="2" y="1320"/>
                    <a:pt x="1" y="1152"/>
                  </a:cubicBezTo>
                  <a:lnTo>
                    <a:pt x="2302" y="0"/>
                  </a:lnTo>
                  <a:lnTo>
                    <a:pt x="2302" y="502"/>
                  </a:lnTo>
                  <a:lnTo>
                    <a:pt x="58" y="1716"/>
                  </a:lnTo>
                </a:path>
              </a:pathLst>
            </a:custGeom>
            <a:gradFill>
              <a:gsLst>
                <a:gs pos="0">
                  <a:srgbClr val="0E8CBE"/>
                </a:gs>
                <a:gs pos="35000">
                  <a:srgbClr val="0098D6"/>
                </a:gs>
                <a:gs pos="69999">
                  <a:srgbClr val="00B6FF"/>
                </a:gs>
                <a:gs pos="100000">
                  <a:srgbClr val="00B6FF"/>
                </a:gs>
              </a:gsLst>
              <a:lin ang="81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26" name="Google Shape;226;p38"/>
            <p:cNvSpPr/>
            <p:nvPr/>
          </p:nvSpPr>
          <p:spPr>
            <a:xfrm>
              <a:off x="4363918" y="1282700"/>
              <a:ext cx="1001833" cy="805676"/>
            </a:xfrm>
            <a:custGeom>
              <a:rect b="b" l="l" r="r" t="t"/>
              <a:pathLst>
                <a:path extrusionOk="0" h="804862" w="1001736">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11AF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pic>
        <p:nvPicPr>
          <p:cNvPr descr="shadow_1_m" id="227" name="Google Shape;227;p38"/>
          <p:cNvPicPr preferRelativeResize="0"/>
          <p:nvPr/>
        </p:nvPicPr>
        <p:blipFill rotWithShape="1">
          <a:blip r:embed="rId3">
            <a:alphaModFix/>
          </a:blip>
          <a:srcRect b="0" l="61409" r="0" t="0"/>
          <a:stretch/>
        </p:blipFill>
        <p:spPr>
          <a:xfrm>
            <a:off x="4362450" y="192087"/>
            <a:ext cx="80962" cy="7172325"/>
          </a:xfrm>
          <a:prstGeom prst="rect">
            <a:avLst/>
          </a:prstGeom>
          <a:noFill/>
          <a:ln>
            <a:noFill/>
          </a:ln>
        </p:spPr>
      </p:pic>
      <p:sp>
        <p:nvSpPr>
          <p:cNvPr id="228" name="Google Shape;228;p38"/>
          <p:cNvSpPr txBox="1"/>
          <p:nvPr/>
        </p:nvSpPr>
        <p:spPr>
          <a:xfrm>
            <a:off x="3076575" y="177800"/>
            <a:ext cx="3506787"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Nội dung bài học</a:t>
            </a:r>
            <a:endParaRPr/>
          </a:p>
        </p:txBody>
      </p:sp>
      <p:sp>
        <p:nvSpPr>
          <p:cNvPr id="229" name="Google Shape;229;p38"/>
          <p:cNvSpPr/>
          <p:nvPr/>
        </p:nvSpPr>
        <p:spPr>
          <a:xfrm>
            <a:off x="1524000" y="3505200"/>
            <a:ext cx="2436812" cy="804862"/>
          </a:xfrm>
          <a:custGeom>
            <a:rect b="b" l="l" r="r" t="t"/>
            <a:pathLst>
              <a:path extrusionOk="0" h="805091" w="2436019">
                <a:moveTo>
                  <a:pt x="2381" y="800100"/>
                </a:moveTo>
                <a:cubicBezTo>
                  <a:pt x="1587" y="533400"/>
                  <a:pt x="794" y="266700"/>
                  <a:pt x="0" y="0"/>
                </a:cubicBezTo>
                <a:lnTo>
                  <a:pt x="2436019" y="2380"/>
                </a:lnTo>
                <a:lnTo>
                  <a:pt x="2436019" y="805091"/>
                </a:lnTo>
                <a:lnTo>
                  <a:pt x="2381" y="800100"/>
                </a:lnTo>
                <a:close/>
              </a:path>
            </a:pathLst>
          </a:custGeom>
          <a:gradFill>
            <a:gsLst>
              <a:gs pos="0">
                <a:srgbClr val="7E540E"/>
              </a:gs>
              <a:gs pos="19999">
                <a:srgbClr val="7E540E"/>
              </a:gs>
              <a:gs pos="100000">
                <a:srgbClr val="7E540E"/>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0" name="Google Shape;230;p38"/>
          <p:cNvSpPr/>
          <p:nvPr/>
        </p:nvSpPr>
        <p:spPr>
          <a:xfrm>
            <a:off x="1524000" y="2057400"/>
            <a:ext cx="2840037" cy="2219325"/>
          </a:xfrm>
          <a:custGeom>
            <a:rect b="b" l="l" r="r" t="t"/>
            <a:pathLst>
              <a:path extrusionOk="0" h="2219708" w="2839142">
                <a:moveTo>
                  <a:pt x="2382" y="2219708"/>
                </a:moveTo>
                <a:lnTo>
                  <a:pt x="0" y="1419608"/>
                </a:lnTo>
                <a:lnTo>
                  <a:pt x="2839142" y="0"/>
                </a:lnTo>
                <a:lnTo>
                  <a:pt x="2839142" y="796413"/>
                </a:lnTo>
                <a:lnTo>
                  <a:pt x="2382" y="2219708"/>
                </a:lnTo>
                <a:close/>
              </a:path>
            </a:pathLst>
          </a:custGeom>
          <a:gradFill>
            <a:gsLst>
              <a:gs pos="0">
                <a:srgbClr val="F79900"/>
              </a:gs>
              <a:gs pos="35000">
                <a:srgbClr val="E3981F"/>
              </a:gs>
              <a:gs pos="69999">
                <a:srgbClr val="FFB627"/>
              </a:gs>
              <a:gs pos="100000">
                <a:srgbClr val="FFB627"/>
              </a:gs>
            </a:gsLst>
            <a:lin ang="81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1" name="Google Shape;231;p38"/>
          <p:cNvSpPr/>
          <p:nvPr/>
        </p:nvSpPr>
        <p:spPr>
          <a:xfrm>
            <a:off x="4343400" y="2057400"/>
            <a:ext cx="1001712" cy="804862"/>
          </a:xfrm>
          <a:custGeom>
            <a:rect b="b" l="l" r="r" t="t"/>
            <a:pathLst>
              <a:path extrusionOk="0" h="804862" w="1001736">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FFB2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2" name="Google Shape;232;p38"/>
          <p:cNvSpPr/>
          <p:nvPr/>
        </p:nvSpPr>
        <p:spPr>
          <a:xfrm>
            <a:off x="2333625" y="4776787"/>
            <a:ext cx="1628775" cy="803275"/>
          </a:xfrm>
          <a:custGeom>
            <a:rect b="b" l="l" r="r" t="t"/>
            <a:pathLst>
              <a:path extrusionOk="0" h="802939" w="1628775">
                <a:moveTo>
                  <a:pt x="0" y="800100"/>
                </a:moveTo>
                <a:lnTo>
                  <a:pt x="0" y="0"/>
                </a:lnTo>
                <a:lnTo>
                  <a:pt x="1628775" y="228"/>
                </a:lnTo>
                <a:lnTo>
                  <a:pt x="1628775" y="802939"/>
                </a:lnTo>
                <a:lnTo>
                  <a:pt x="0" y="800100"/>
                </a:lnTo>
                <a:close/>
              </a:path>
            </a:pathLst>
          </a:custGeom>
          <a:gradFill>
            <a:gsLst>
              <a:gs pos="0">
                <a:srgbClr val="222222"/>
              </a:gs>
              <a:gs pos="19999">
                <a:srgbClr val="222222"/>
              </a:gs>
              <a:gs pos="100000">
                <a:srgbClr val="22222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3" name="Google Shape;233;p38"/>
          <p:cNvSpPr/>
          <p:nvPr/>
        </p:nvSpPr>
        <p:spPr>
          <a:xfrm>
            <a:off x="4359275" y="3762375"/>
            <a:ext cx="1001712" cy="804862"/>
          </a:xfrm>
          <a:custGeom>
            <a:rect b="b" l="l" r="r" t="t"/>
            <a:pathLst>
              <a:path extrusionOk="0" h="804862" w="1001736">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50505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4" name="Google Shape;234;p38"/>
          <p:cNvSpPr/>
          <p:nvPr/>
        </p:nvSpPr>
        <p:spPr>
          <a:xfrm>
            <a:off x="2332037" y="3762375"/>
            <a:ext cx="2033587" cy="1814512"/>
          </a:xfrm>
          <a:custGeom>
            <a:rect b="b" l="l" r="r" t="t"/>
            <a:pathLst>
              <a:path extrusionOk="0" h="1814511" w="2034279">
                <a:moveTo>
                  <a:pt x="2381" y="1814511"/>
                </a:moveTo>
                <a:cubicBezTo>
                  <a:pt x="1587" y="1547811"/>
                  <a:pt x="794" y="1281111"/>
                  <a:pt x="0" y="1014411"/>
                </a:cubicBezTo>
                <a:lnTo>
                  <a:pt x="2034279" y="0"/>
                </a:lnTo>
                <a:lnTo>
                  <a:pt x="2034279" y="796413"/>
                </a:lnTo>
                <a:lnTo>
                  <a:pt x="2381" y="1814511"/>
                </a:lnTo>
                <a:close/>
              </a:path>
            </a:pathLst>
          </a:custGeom>
          <a:gradFill>
            <a:gsLst>
              <a:gs pos="0">
                <a:srgbClr val="404040"/>
              </a:gs>
              <a:gs pos="35000">
                <a:srgbClr val="424242"/>
              </a:gs>
              <a:gs pos="69999">
                <a:srgbClr val="505050"/>
              </a:gs>
              <a:gs pos="100000">
                <a:srgbClr val="505050"/>
              </a:gs>
            </a:gsLst>
            <a:lin ang="81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5" name="Google Shape;235;p38"/>
          <p:cNvSpPr/>
          <p:nvPr/>
        </p:nvSpPr>
        <p:spPr>
          <a:xfrm>
            <a:off x="3143250" y="5588000"/>
            <a:ext cx="819150" cy="804862"/>
          </a:xfrm>
          <a:custGeom>
            <a:rect b="b" l="l" r="r" t="t"/>
            <a:pathLst>
              <a:path extrusionOk="0" h="805656" w="819151">
                <a:moveTo>
                  <a:pt x="0" y="803275"/>
                </a:moveTo>
                <a:lnTo>
                  <a:pt x="0" y="0"/>
                </a:lnTo>
                <a:lnTo>
                  <a:pt x="819151" y="2945"/>
                </a:lnTo>
                <a:lnTo>
                  <a:pt x="819151" y="805656"/>
                </a:lnTo>
                <a:lnTo>
                  <a:pt x="0" y="803275"/>
                </a:lnTo>
                <a:close/>
              </a:path>
            </a:pathLst>
          </a:custGeom>
          <a:gradFill>
            <a:gsLst>
              <a:gs pos="0">
                <a:srgbClr val="7F0A23"/>
              </a:gs>
              <a:gs pos="19999">
                <a:srgbClr val="7F0A23"/>
              </a:gs>
              <a:gs pos="100000">
                <a:srgbClr val="7F0A23"/>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6" name="Google Shape;236;p38"/>
          <p:cNvSpPr/>
          <p:nvPr/>
        </p:nvSpPr>
        <p:spPr>
          <a:xfrm>
            <a:off x="4359275" y="4987925"/>
            <a:ext cx="1001712" cy="804862"/>
          </a:xfrm>
          <a:custGeom>
            <a:rect b="b" l="l" r="r" t="t"/>
            <a:pathLst>
              <a:path extrusionOk="0" h="804862" w="1001736">
                <a:moveTo>
                  <a:pt x="1611" y="2383"/>
                </a:moveTo>
                <a:lnTo>
                  <a:pt x="792186" y="0"/>
                </a:lnTo>
                <a:lnTo>
                  <a:pt x="1001736" y="400050"/>
                </a:lnTo>
                <a:lnTo>
                  <a:pt x="799330" y="804862"/>
                </a:lnTo>
                <a:lnTo>
                  <a:pt x="23" y="797719"/>
                </a:lnTo>
                <a:cubicBezTo>
                  <a:pt x="-242" y="524669"/>
                  <a:pt x="1876" y="275433"/>
                  <a:pt x="1611" y="2383"/>
                </a:cubicBezTo>
                <a:close/>
              </a:path>
            </a:pathLst>
          </a:custGeom>
          <a:solidFill>
            <a:srgbClr val="FF2E5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37" name="Google Shape;237;p38"/>
          <p:cNvSpPr/>
          <p:nvPr/>
        </p:nvSpPr>
        <p:spPr>
          <a:xfrm>
            <a:off x="3144837" y="4992687"/>
            <a:ext cx="1216025" cy="1400175"/>
          </a:xfrm>
          <a:custGeom>
            <a:rect b="b" l="l" r="r" t="t"/>
            <a:pathLst>
              <a:path extrusionOk="0" h="1400968" w="1215129">
                <a:moveTo>
                  <a:pt x="0" y="1400968"/>
                </a:moveTo>
                <a:lnTo>
                  <a:pt x="0" y="596106"/>
                </a:lnTo>
                <a:lnTo>
                  <a:pt x="1212748" y="0"/>
                </a:lnTo>
                <a:cubicBezTo>
                  <a:pt x="1215129" y="263090"/>
                  <a:pt x="1212748" y="528561"/>
                  <a:pt x="1215129" y="791651"/>
                </a:cubicBezTo>
                <a:lnTo>
                  <a:pt x="0" y="1400968"/>
                </a:lnTo>
                <a:close/>
              </a:path>
            </a:pathLst>
          </a:custGeom>
          <a:gradFill>
            <a:gsLst>
              <a:gs pos="0">
                <a:srgbClr val="F10034"/>
              </a:gs>
              <a:gs pos="35000">
                <a:srgbClr val="E41844"/>
              </a:gs>
              <a:gs pos="69999">
                <a:srgbClr val="FF1E52"/>
              </a:gs>
              <a:gs pos="100000">
                <a:srgbClr val="FF1E52"/>
              </a:gs>
            </a:gsLst>
            <a:lin ang="81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238" name="Google Shape;238;p38"/>
          <p:cNvCxnSpPr/>
          <p:nvPr/>
        </p:nvCxnSpPr>
        <p:spPr>
          <a:xfrm>
            <a:off x="5562600" y="838200"/>
            <a:ext cx="0" cy="804862"/>
          </a:xfrm>
          <a:prstGeom prst="straightConnector1">
            <a:avLst/>
          </a:prstGeom>
          <a:noFill/>
          <a:ln cap="flat" cmpd="sng" w="9525">
            <a:solidFill>
              <a:srgbClr val="4A7EBB"/>
            </a:solidFill>
            <a:prstDash val="solid"/>
            <a:miter lim="800000"/>
            <a:headEnd len="med" w="med" type="none"/>
            <a:tailEnd len="med" w="med" type="none"/>
          </a:ln>
        </p:spPr>
      </p:cxnSp>
      <p:cxnSp>
        <p:nvCxnSpPr>
          <p:cNvPr id="239" name="Google Shape;239;p38"/>
          <p:cNvCxnSpPr/>
          <p:nvPr/>
        </p:nvCxnSpPr>
        <p:spPr>
          <a:xfrm>
            <a:off x="5562600" y="2057400"/>
            <a:ext cx="0" cy="804862"/>
          </a:xfrm>
          <a:prstGeom prst="straightConnector1">
            <a:avLst/>
          </a:prstGeom>
          <a:noFill/>
          <a:ln cap="flat" cmpd="sng" w="9525">
            <a:solidFill>
              <a:srgbClr val="4A7EBB"/>
            </a:solidFill>
            <a:prstDash val="solid"/>
            <a:miter lim="800000"/>
            <a:headEnd len="med" w="med" type="none"/>
            <a:tailEnd len="med" w="med" type="none"/>
          </a:ln>
        </p:spPr>
      </p:cxnSp>
      <p:cxnSp>
        <p:nvCxnSpPr>
          <p:cNvPr id="240" name="Google Shape;240;p38"/>
          <p:cNvCxnSpPr/>
          <p:nvPr/>
        </p:nvCxnSpPr>
        <p:spPr>
          <a:xfrm>
            <a:off x="5562600" y="3795712"/>
            <a:ext cx="0" cy="804862"/>
          </a:xfrm>
          <a:prstGeom prst="straightConnector1">
            <a:avLst/>
          </a:prstGeom>
          <a:noFill/>
          <a:ln cap="flat" cmpd="sng" w="9525">
            <a:solidFill>
              <a:srgbClr val="4A7EBB"/>
            </a:solidFill>
            <a:prstDash val="solid"/>
            <a:miter lim="800000"/>
            <a:headEnd len="med" w="med" type="none"/>
            <a:tailEnd len="med" w="med" type="none"/>
          </a:ln>
        </p:spPr>
      </p:cxnSp>
      <p:cxnSp>
        <p:nvCxnSpPr>
          <p:cNvPr id="241" name="Google Shape;241;p38"/>
          <p:cNvCxnSpPr/>
          <p:nvPr/>
        </p:nvCxnSpPr>
        <p:spPr>
          <a:xfrm>
            <a:off x="5562600" y="4992687"/>
            <a:ext cx="0" cy="804862"/>
          </a:xfrm>
          <a:prstGeom prst="straightConnector1">
            <a:avLst/>
          </a:prstGeom>
          <a:noFill/>
          <a:ln cap="flat" cmpd="sng" w="9525">
            <a:solidFill>
              <a:srgbClr val="4A7EBB"/>
            </a:solidFill>
            <a:prstDash val="solid"/>
            <a:miter lim="800000"/>
            <a:headEnd len="med" w="med" type="none"/>
            <a:tailEnd len="med" w="med" type="none"/>
          </a:ln>
        </p:spPr>
      </p:cxnSp>
      <p:sp>
        <p:nvSpPr>
          <p:cNvPr id="242" name="Google Shape;242;p38"/>
          <p:cNvSpPr txBox="1"/>
          <p:nvPr/>
        </p:nvSpPr>
        <p:spPr>
          <a:xfrm>
            <a:off x="4343400" y="2057400"/>
            <a:ext cx="835025"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600"/>
              <a:buFont typeface="Verdana"/>
              <a:buNone/>
            </a:pPr>
            <a:r>
              <a:rPr b="1" i="0" lang="en-US" sz="3600" u="none">
                <a:solidFill>
                  <a:schemeClr val="lt1"/>
                </a:solidFill>
                <a:latin typeface="Verdana"/>
                <a:ea typeface="Verdana"/>
                <a:cs typeface="Verdana"/>
                <a:sym typeface="Verdana"/>
              </a:rPr>
              <a:t>02</a:t>
            </a:r>
            <a:endParaRPr/>
          </a:p>
        </p:txBody>
      </p:sp>
      <p:sp>
        <p:nvSpPr>
          <p:cNvPr id="243" name="Google Shape;243;p38"/>
          <p:cNvSpPr txBox="1"/>
          <p:nvPr/>
        </p:nvSpPr>
        <p:spPr>
          <a:xfrm>
            <a:off x="4405312" y="3841750"/>
            <a:ext cx="841375" cy="646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600"/>
              <a:buFont typeface="Verdana"/>
              <a:buNone/>
            </a:pPr>
            <a:r>
              <a:rPr b="1" i="0" lang="en-US" sz="3600" u="none">
                <a:solidFill>
                  <a:schemeClr val="lt1"/>
                </a:solidFill>
                <a:latin typeface="Verdana"/>
                <a:ea typeface="Verdana"/>
                <a:cs typeface="Verdana"/>
                <a:sym typeface="Verdana"/>
              </a:rPr>
              <a:t>03</a:t>
            </a:r>
            <a:endParaRPr/>
          </a:p>
        </p:txBody>
      </p:sp>
      <p:sp>
        <p:nvSpPr>
          <p:cNvPr id="244" name="Google Shape;244;p38"/>
          <p:cNvSpPr txBox="1"/>
          <p:nvPr/>
        </p:nvSpPr>
        <p:spPr>
          <a:xfrm>
            <a:off x="4405312" y="5072062"/>
            <a:ext cx="841375" cy="646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600"/>
              <a:buFont typeface="Verdana"/>
              <a:buNone/>
            </a:pPr>
            <a:r>
              <a:rPr b="1" i="0" lang="en-US" sz="3600" u="none">
                <a:solidFill>
                  <a:schemeClr val="lt1"/>
                </a:solidFill>
                <a:latin typeface="Verdana"/>
                <a:ea typeface="Verdana"/>
                <a:cs typeface="Verdana"/>
                <a:sym typeface="Verdana"/>
              </a:rPr>
              <a:t>04</a:t>
            </a:r>
            <a:endParaRPr/>
          </a:p>
        </p:txBody>
      </p:sp>
      <p:sp>
        <p:nvSpPr>
          <p:cNvPr id="245" name="Google Shape;245;p38"/>
          <p:cNvSpPr txBox="1"/>
          <p:nvPr/>
        </p:nvSpPr>
        <p:spPr>
          <a:xfrm>
            <a:off x="5686425" y="1012825"/>
            <a:ext cx="3278187"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Giới thiệu về giao diện Power point 2007</a:t>
            </a:r>
            <a:endParaRPr/>
          </a:p>
        </p:txBody>
      </p:sp>
      <p:sp>
        <p:nvSpPr>
          <p:cNvPr id="246" name="Google Shape;246;p38"/>
          <p:cNvSpPr txBox="1"/>
          <p:nvPr/>
        </p:nvSpPr>
        <p:spPr>
          <a:xfrm>
            <a:off x="5686425" y="2241550"/>
            <a:ext cx="2667000" cy="339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Tạo bài trình chiếu đơn giản</a:t>
            </a:r>
            <a:endParaRPr/>
          </a:p>
        </p:txBody>
      </p:sp>
      <p:sp>
        <p:nvSpPr>
          <p:cNvPr id="247" name="Google Shape;247;p38"/>
          <p:cNvSpPr txBox="1"/>
          <p:nvPr/>
        </p:nvSpPr>
        <p:spPr>
          <a:xfrm>
            <a:off x="5686425" y="3770312"/>
            <a:ext cx="2667000" cy="830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Chèn chữ nghễ thuật, hình ảnh, âm thanh, biểu đồ, hình thông minh</a:t>
            </a:r>
            <a:endParaRPr/>
          </a:p>
        </p:txBody>
      </p:sp>
      <p:sp>
        <p:nvSpPr>
          <p:cNvPr id="248" name="Google Shape;248;p38"/>
          <p:cNvSpPr txBox="1"/>
          <p:nvPr/>
        </p:nvSpPr>
        <p:spPr>
          <a:xfrm>
            <a:off x="5686425" y="4987925"/>
            <a:ext cx="2667000" cy="9540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1" i="0" lang="en-US" sz="1400" u="none">
                <a:solidFill>
                  <a:schemeClr val="dk1"/>
                </a:solidFill>
                <a:latin typeface="Times New Roman"/>
                <a:ea typeface="Times New Roman"/>
                <a:cs typeface="Times New Roman"/>
                <a:sym typeface="Times New Roman"/>
              </a:rPr>
              <a:t>Hiệu ứng trình chiếu &amp; Tạo bài thực hành trắc nghiệm – trò chơi</a:t>
            </a:r>
            <a:endParaRPr/>
          </a:p>
          <a:p>
            <a:pPr indent="0" lvl="0" marL="0" marR="0" rtl="0" algn="l">
              <a:lnSpc>
                <a:spcPct val="100000"/>
              </a:lnSpc>
              <a:spcBef>
                <a:spcPts val="0"/>
              </a:spcBef>
              <a:spcAft>
                <a:spcPts val="0"/>
              </a:spcAft>
              <a:buNone/>
            </a:pPr>
            <a:r>
              <a:t/>
            </a:r>
            <a:endParaRPr b="1" i="0" sz="1400" u="none">
              <a:solidFill>
                <a:schemeClr val="dk1"/>
              </a:solidFill>
              <a:latin typeface="Times New Roman"/>
              <a:ea typeface="Times New Roman"/>
              <a:cs typeface="Times New Roman"/>
              <a:sym typeface="Times New Roman"/>
            </a:endParaRPr>
          </a:p>
        </p:txBody>
      </p:sp>
      <p:sp>
        <p:nvSpPr>
          <p:cNvPr id="249" name="Google Shape;249;p38"/>
          <p:cNvSpPr txBox="1"/>
          <p:nvPr/>
        </p:nvSpPr>
        <p:spPr>
          <a:xfrm>
            <a:off x="4343400" y="838200"/>
            <a:ext cx="835025"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600"/>
              <a:buFont typeface="Verdana"/>
              <a:buNone/>
            </a:pPr>
            <a:r>
              <a:rPr b="1" i="0" lang="en-US" sz="3600" u="none">
                <a:solidFill>
                  <a:schemeClr val="lt1"/>
                </a:solidFill>
                <a:latin typeface="Verdana"/>
                <a:ea typeface="Verdana"/>
                <a:cs typeface="Verdana"/>
                <a:sym typeface="Verdana"/>
              </a:rPr>
              <a:t>01</a:t>
            </a:r>
            <a:endParaRPr/>
          </a:p>
        </p:txBody>
      </p:sp>
      <p:sp>
        <p:nvSpPr>
          <p:cNvPr id="250" name="Google Shape;250;p38"/>
          <p:cNvSpPr txBox="1"/>
          <p:nvPr/>
        </p:nvSpPr>
        <p:spPr>
          <a:xfrm rot="-1680000">
            <a:off x="1600200" y="1600200"/>
            <a:ext cx="2513012"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CHƯƠNG</a:t>
            </a:r>
            <a:endParaRPr/>
          </a:p>
        </p:txBody>
      </p:sp>
      <p:sp>
        <p:nvSpPr>
          <p:cNvPr id="251" name="Google Shape;251;p38"/>
          <p:cNvSpPr txBox="1"/>
          <p:nvPr/>
        </p:nvSpPr>
        <p:spPr>
          <a:xfrm rot="-1680000">
            <a:off x="1820862" y="2762250"/>
            <a:ext cx="2513012"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CHƯƠNG</a:t>
            </a:r>
            <a:endParaRPr/>
          </a:p>
        </p:txBody>
      </p:sp>
      <p:sp>
        <p:nvSpPr>
          <p:cNvPr id="252" name="Google Shape;252;p38"/>
          <p:cNvSpPr txBox="1"/>
          <p:nvPr/>
        </p:nvSpPr>
        <p:spPr>
          <a:xfrm rot="-1680000">
            <a:off x="2200275" y="4279900"/>
            <a:ext cx="2513012"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Times New Roman"/>
              <a:buNone/>
            </a:pPr>
            <a:r>
              <a:rPr b="1" i="0" lang="en-US" sz="3600" u="none">
                <a:solidFill>
                  <a:schemeClr val="dk1"/>
                </a:solidFill>
                <a:latin typeface="Times New Roman"/>
                <a:ea typeface="Times New Roman"/>
                <a:cs typeface="Times New Roman"/>
                <a:sym typeface="Times New Roman"/>
              </a:rPr>
              <a:t>CHƯƠNG</a:t>
            </a:r>
            <a:endParaRPr/>
          </a:p>
        </p:txBody>
      </p:sp>
      <p:sp>
        <p:nvSpPr>
          <p:cNvPr id="253" name="Google Shape;253;p38"/>
          <p:cNvSpPr txBox="1"/>
          <p:nvPr/>
        </p:nvSpPr>
        <p:spPr>
          <a:xfrm rot="-1680000">
            <a:off x="3044825" y="5424487"/>
            <a:ext cx="1654175"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CHƯƠNG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Effect filter="fade" transition="in">
                                      <p:cBhvr>
                                        <p:cTn dur="2000"/>
                                        <p:tgtEl>
                                          <p:spTgt spid="2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500"/>
                                        <p:tgtEl>
                                          <p:spTgt spid="2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Hình minh họa )</a:t>
            </a:r>
            <a:endParaRPr/>
          </a:p>
        </p:txBody>
      </p:sp>
      <p:pic>
        <p:nvPicPr>
          <p:cNvPr id="366" name="Google Shape;366;p47"/>
          <p:cNvPicPr preferRelativeResize="0"/>
          <p:nvPr>
            <p:ph idx="1" type="body"/>
          </p:nvPr>
        </p:nvPicPr>
        <p:blipFill rotWithShape="1">
          <a:blip r:embed="rId3">
            <a:alphaModFix/>
          </a:blip>
          <a:srcRect b="0" l="0" r="0" t="0"/>
          <a:stretch/>
        </p:blipFill>
        <p:spPr>
          <a:xfrm>
            <a:off x="1116012" y="692150"/>
            <a:ext cx="7272337" cy="4897437"/>
          </a:xfrm>
          <a:prstGeom prst="rect">
            <a:avLst/>
          </a:prstGeom>
          <a:noFill/>
          <a:ln>
            <a:noFill/>
          </a:ln>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  </a:t>
            </a:r>
            <a:br>
              <a:rPr b="1" i="0" lang="en-US" sz="3000" u="none">
                <a:solidFill>
                  <a:schemeClr val="dk1"/>
                </a:solidFill>
                <a:latin typeface="Times New Roman"/>
                <a:ea typeface="Times New Roman"/>
                <a:cs typeface="Times New Roman"/>
                <a:sym typeface="Times New Roman"/>
              </a:rPr>
            </a:br>
            <a:r>
              <a:rPr b="1" i="0" lang="en-US" sz="3000" u="none">
                <a:solidFill>
                  <a:schemeClr val="dk1"/>
                </a:solidFill>
                <a:latin typeface="Times New Roman"/>
                <a:ea typeface="Times New Roman"/>
                <a:cs typeface="Times New Roman"/>
                <a:sym typeface="Times New Roman"/>
              </a:rPr>
              <a:t>2.2: Lưu bài thuyết trình</a:t>
            </a:r>
            <a:br>
              <a:rPr b="1" i="0" lang="en-US" sz="3000" u="none">
                <a:solidFill>
                  <a:schemeClr val="dk1"/>
                </a:solidFill>
                <a:latin typeface="Times New Roman"/>
                <a:ea typeface="Times New Roman"/>
                <a:cs typeface="Times New Roman"/>
                <a:sym typeface="Times New Roman"/>
              </a:rPr>
            </a:br>
            <a:endParaRPr/>
          </a:p>
        </p:txBody>
      </p:sp>
      <p:sp>
        <p:nvSpPr>
          <p:cNvPr id="372" name="Google Shape;372;p48"/>
          <p:cNvSpPr txBox="1"/>
          <p:nvPr>
            <p:ph idx="1" type="body"/>
          </p:nvPr>
        </p:nvSpPr>
        <p:spPr>
          <a:xfrm>
            <a:off x="457200" y="908050"/>
            <a:ext cx="8229600" cy="4837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Lần đầu tiên thực hiện lệnh lưu tập tin bài thuyết trình thì PowerPoint sẽ mở hộp thoại </a:t>
            </a:r>
            <a:r>
              <a:rPr b="1" i="0" lang="en-US" sz="1800" u="none" cap="none" strike="noStrike">
                <a:solidFill>
                  <a:schemeClr val="dk1"/>
                </a:solidFill>
                <a:latin typeface="Times New Roman"/>
                <a:ea typeface="Times New Roman"/>
                <a:cs typeface="Times New Roman"/>
                <a:sym typeface="Times New Roman"/>
              </a:rPr>
              <a:t>Save As</a:t>
            </a:r>
            <a:r>
              <a:rPr b="0" i="0" lang="en-US" sz="1800" u="none" cap="none" strike="noStrike">
                <a:solidFill>
                  <a:schemeClr val="dk1"/>
                </a:solidFill>
                <a:latin typeface="Times New Roman"/>
                <a:ea typeface="Times New Roman"/>
                <a:cs typeface="Times New Roman"/>
                <a:sym typeface="Times New Roman"/>
              </a:rPr>
              <a:t>. Từ hộp thoại này bạn hãy đặt tên cho tập tin, chọn loại định dạng tập tin và chọn vị trí trên ổ đĩa để lưu trữ. Các bước thực hiện như sau:</a:t>
            </a:r>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cap="none" strike="noStrike">
                <a:solidFill>
                  <a:schemeClr val="dk1"/>
                </a:solidFill>
                <a:latin typeface="Times New Roman"/>
                <a:ea typeface="Times New Roman"/>
                <a:cs typeface="Times New Roman"/>
                <a:sym typeface="Times New Roman"/>
              </a:rPr>
              <a:t>Vào ngăn </a:t>
            </a:r>
            <a:r>
              <a:rPr b="1" i="0" lang="en-US" sz="1800" u="none" cap="none" strike="noStrike">
                <a:solidFill>
                  <a:schemeClr val="dk1"/>
                </a:solidFill>
                <a:latin typeface="Times New Roman"/>
                <a:ea typeface="Times New Roman"/>
                <a:cs typeface="Times New Roman"/>
                <a:sym typeface="Times New Roman"/>
              </a:rPr>
              <a:t>File</a:t>
            </a:r>
            <a:endParaRPr b="0" i="1" sz="1800" u="none" cap="none" strike="noStrik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cap="none" strike="noStrike">
                <a:solidFill>
                  <a:schemeClr val="dk1"/>
                </a:solidFill>
                <a:latin typeface="Times New Roman"/>
                <a:ea typeface="Times New Roman"/>
                <a:cs typeface="Times New Roman"/>
                <a:sym typeface="Times New Roman"/>
              </a:rPr>
              <a:t>Chọn lệnh </a:t>
            </a:r>
            <a:r>
              <a:rPr b="1" i="0" lang="en-US" sz="1800" u="none" cap="none" strike="noStrike">
                <a:solidFill>
                  <a:schemeClr val="dk1"/>
                </a:solidFill>
                <a:latin typeface="Times New Roman"/>
                <a:ea typeface="Times New Roman"/>
                <a:cs typeface="Times New Roman"/>
                <a:sym typeface="Times New Roman"/>
              </a:rPr>
              <a:t>Save</a:t>
            </a:r>
            <a:r>
              <a:rPr b="0" i="0" lang="en-US" sz="1800" u="none" cap="none" strike="noStrike">
                <a:solidFill>
                  <a:schemeClr val="dk1"/>
                </a:solidFill>
                <a:latin typeface="Times New Roman"/>
                <a:ea typeface="Times New Roman"/>
                <a:cs typeface="Times New Roman"/>
                <a:sym typeface="Times New Roman"/>
              </a:rPr>
              <a:t>, hộp </a:t>
            </a:r>
            <a:r>
              <a:rPr b="1" i="0" lang="en-US" sz="1800" u="none" cap="none" strike="noStrike">
                <a:solidFill>
                  <a:schemeClr val="dk1"/>
                </a:solidFill>
                <a:latin typeface="Times New Roman"/>
                <a:ea typeface="Times New Roman"/>
                <a:cs typeface="Times New Roman"/>
                <a:sym typeface="Times New Roman"/>
              </a:rPr>
              <a:t>Save As </a:t>
            </a:r>
            <a:r>
              <a:rPr b="0" i="0" lang="en-US" sz="1800" u="none" cap="none" strike="noStrike">
                <a:solidFill>
                  <a:schemeClr val="dk1"/>
                </a:solidFill>
                <a:latin typeface="Times New Roman"/>
                <a:ea typeface="Times New Roman"/>
                <a:cs typeface="Times New Roman"/>
                <a:sym typeface="Times New Roman"/>
              </a:rPr>
              <a:t>xuất hiện</a:t>
            </a:r>
            <a:endParaRPr b="0" i="1" sz="1800" u="none" cap="none" strike="noStrik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cap="none" strike="noStrike">
                <a:solidFill>
                  <a:schemeClr val="dk1"/>
                </a:solidFill>
                <a:latin typeface="Times New Roman"/>
                <a:ea typeface="Times New Roman"/>
                <a:cs typeface="Times New Roman"/>
                <a:sym typeface="Times New Roman"/>
              </a:rPr>
              <a:t>Nhập tên tập tin bài thuyết trình tại hộp </a:t>
            </a:r>
            <a:r>
              <a:rPr b="1" i="0" lang="en-US" sz="1800" u="none" cap="none" strike="noStrike">
                <a:solidFill>
                  <a:schemeClr val="dk1"/>
                </a:solidFill>
                <a:latin typeface="Times New Roman"/>
                <a:ea typeface="Times New Roman"/>
                <a:cs typeface="Times New Roman"/>
                <a:sym typeface="Times New Roman"/>
              </a:rPr>
              <a:t>File name</a:t>
            </a:r>
            <a:r>
              <a:rPr b="0" i="0" lang="en-US" sz="1800" u="none" cap="none" strike="noStrike">
                <a:solidFill>
                  <a:schemeClr val="dk1"/>
                </a:solidFill>
                <a:latin typeface="Times New Roman"/>
                <a:ea typeface="Times New Roman"/>
                <a:cs typeface="Times New Roman"/>
                <a:sym typeface="Times New Roman"/>
              </a:rPr>
              <a:t>. Ví dụ bạn đặt tên tập tin là </a:t>
            </a:r>
            <a:r>
              <a:rPr b="1" i="0" lang="en-US" sz="1800" u="none" cap="none" strike="noStrike">
                <a:solidFill>
                  <a:schemeClr val="dk1"/>
                </a:solidFill>
                <a:latin typeface="Times New Roman"/>
                <a:ea typeface="Times New Roman"/>
                <a:cs typeface="Times New Roman"/>
                <a:sym typeface="Times New Roman"/>
              </a:rPr>
              <a:t>PowerPoint 2010</a:t>
            </a:r>
            <a:r>
              <a:rPr b="0" i="0" lang="en-US" sz="1800" u="none" cap="none" strike="noStrike">
                <a:solidFill>
                  <a:schemeClr val="dk1"/>
                </a:solidFill>
                <a:latin typeface="Times New Roman"/>
                <a:ea typeface="Times New Roman"/>
                <a:cs typeface="Times New Roman"/>
                <a:sym typeface="Times New Roman"/>
              </a:rPr>
              <a:t>. (Tập tin này sẽ được dùng để thực hành trong các ví dụ sau này của tài liệu).</a:t>
            </a:r>
            <a:endParaRPr b="0" i="1" sz="1800" u="none" cap="none" strike="noStrik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cap="none" strike="noStrike">
                <a:solidFill>
                  <a:schemeClr val="dk1"/>
                </a:solidFill>
                <a:latin typeface="Times New Roman"/>
                <a:ea typeface="Times New Roman"/>
                <a:cs typeface="Times New Roman"/>
                <a:sym typeface="Times New Roman"/>
              </a:rPr>
              <a:t>Chọn loại định dạng tập tin tại </a:t>
            </a:r>
            <a:r>
              <a:rPr b="1" i="0" lang="en-US" sz="1800" u="none" cap="none" strike="noStrike">
                <a:solidFill>
                  <a:schemeClr val="dk1"/>
                </a:solidFill>
                <a:latin typeface="Times New Roman"/>
                <a:ea typeface="Times New Roman"/>
                <a:cs typeface="Times New Roman"/>
                <a:sym typeface="Times New Roman"/>
              </a:rPr>
              <a:t>Save as type</a:t>
            </a:r>
            <a:r>
              <a:rPr b="0" i="0" lang="en-US" sz="1800" u="none" cap="none" strike="noStrike">
                <a:solidFill>
                  <a:schemeClr val="dk1"/>
                </a:solidFill>
                <a:latin typeface="Times New Roman"/>
                <a:ea typeface="Times New Roman"/>
                <a:cs typeface="Times New Roman"/>
                <a:sym typeface="Times New Roman"/>
              </a:rPr>
              <a:t>. Ví dụ bạn chọn kiểu tập tin là </a:t>
            </a:r>
            <a:r>
              <a:rPr b="1" i="0" lang="en-US" sz="1800" u="none" cap="none" strike="noStrike">
                <a:solidFill>
                  <a:schemeClr val="dk1"/>
                </a:solidFill>
                <a:latin typeface="Times New Roman"/>
                <a:ea typeface="Times New Roman"/>
                <a:cs typeface="Times New Roman"/>
                <a:sym typeface="Times New Roman"/>
              </a:rPr>
              <a:t>PowerPoint Presentation (*.pptx)</a:t>
            </a:r>
            <a:r>
              <a:rPr b="0" i="0" lang="en-US" sz="1800" u="none" cap="none" strike="noStrike">
                <a:solidFill>
                  <a:schemeClr val="dk1"/>
                </a:solidFill>
                <a:latin typeface="Times New Roman"/>
                <a:ea typeface="Times New Roman"/>
                <a:cs typeface="Times New Roman"/>
                <a:sym typeface="Times New Roman"/>
              </a:rPr>
              <a:t>.</a:t>
            </a:r>
            <a:endParaRPr b="0" i="1" sz="18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36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PowerPoint mặc định kiểu tập tin là PowerPoint Presentation (*.pptx), đây là kiểu định dạng dùng cho PowerPoint 2007 và 2010.</a:t>
            </a:r>
            <a:endParaRPr b="0" i="1" sz="1800" u="none" cap="none" strike="noStrike">
              <a:solidFill>
                <a:schemeClr val="dk1"/>
              </a:solidFill>
              <a:latin typeface="Times New Roman"/>
              <a:ea typeface="Times New Roman"/>
              <a:cs typeface="Times New Roman"/>
              <a:sym typeface="Times New Roman"/>
            </a:endParaRPr>
          </a:p>
          <a:p>
            <a:pPr indent="-285750" lvl="1" marL="742950" marR="0" rtl="0" algn="l">
              <a:lnSpc>
                <a:spcPct val="100000"/>
              </a:lnSpc>
              <a:spcBef>
                <a:spcPts val="360"/>
              </a:spcBef>
              <a:spcAft>
                <a:spcPts val="0"/>
              </a:spcAft>
              <a:buClr>
                <a:schemeClr val="dk1"/>
              </a:buClr>
              <a:buSzPts val="1800"/>
              <a:buFont typeface="Noto Sans Symbols"/>
              <a:buChar char="⮚"/>
            </a:pPr>
            <a:r>
              <a:rPr b="0" i="0" lang="en-US" sz="1800" u="none" cap="none" strike="noStrike">
                <a:solidFill>
                  <a:schemeClr val="dk1"/>
                </a:solidFill>
                <a:latin typeface="Times New Roman"/>
                <a:ea typeface="Times New Roman"/>
                <a:cs typeface="Times New Roman"/>
                <a:sym typeface="Times New Roman"/>
              </a:rPr>
              <a:t>Chúng ta có thể lưu tập tin theo định dạng PowerPoint 97-2003 Presentation (*.ppt) để các phiên bản PowerPoint 2003 trở về trước có thể mở được bài thuyết trình tạo trên PowerPoint 2010. Tuy nhiên, các hiệu ứng và các kiểu định dạng đặc thù của PowerPoint 2010 sẽ không hoạt động.</a:t>
            </a:r>
            <a:endParaRPr b="0" i="1" sz="1800" u="none" cap="none" strike="noStrik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cap="none" strike="noStrike">
                <a:solidFill>
                  <a:schemeClr val="dk1"/>
                </a:solidFill>
                <a:latin typeface="Times New Roman"/>
                <a:ea typeface="Times New Roman"/>
                <a:cs typeface="Times New Roman"/>
                <a:sym typeface="Times New Roman"/>
              </a:rPr>
              <a:t>Tại hộp </a:t>
            </a:r>
            <a:r>
              <a:rPr b="1" i="0" lang="en-US" sz="1800" u="none" cap="none" strike="noStrike">
                <a:solidFill>
                  <a:schemeClr val="dk1"/>
                </a:solidFill>
                <a:latin typeface="Times New Roman"/>
                <a:ea typeface="Times New Roman"/>
                <a:cs typeface="Times New Roman"/>
                <a:sym typeface="Times New Roman"/>
              </a:rPr>
              <a:t>Save in</a:t>
            </a:r>
            <a:r>
              <a:rPr b="0" i="0" lang="en-US" sz="1800" u="none" cap="none" strike="noStrike">
                <a:solidFill>
                  <a:schemeClr val="dk1"/>
                </a:solidFill>
                <a:latin typeface="Times New Roman"/>
                <a:ea typeface="Times New Roman"/>
                <a:cs typeface="Times New Roman"/>
                <a:sym typeface="Times New Roman"/>
              </a:rPr>
              <a:t>, bạn hãy tìm đến thư mục cần lưu tập tin</a:t>
            </a:r>
            <a:endParaRPr b="0" i="1" sz="1800" u="none" cap="none" strike="noStrik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cap="none" strike="noStrike">
                <a:solidFill>
                  <a:schemeClr val="dk1"/>
                </a:solidFill>
                <a:latin typeface="Times New Roman"/>
                <a:ea typeface="Times New Roman"/>
                <a:cs typeface="Times New Roman"/>
                <a:sym typeface="Times New Roman"/>
              </a:rPr>
              <a:t>Nhấn nút </a:t>
            </a:r>
            <a:r>
              <a:rPr b="1" i="0" lang="en-US" sz="1800" u="none" cap="none" strike="noStrike">
                <a:solidFill>
                  <a:schemeClr val="dk1"/>
                </a:solidFill>
                <a:latin typeface="Times New Roman"/>
                <a:ea typeface="Times New Roman"/>
                <a:cs typeface="Times New Roman"/>
                <a:sym typeface="Times New Roman"/>
              </a:rPr>
              <a:t>Save</a:t>
            </a:r>
            <a:r>
              <a:rPr b="0" i="0" lang="en-US" sz="1800" u="none" cap="none" strike="noStrike">
                <a:solidFill>
                  <a:schemeClr val="dk1"/>
                </a:solidFill>
                <a:latin typeface="Times New Roman"/>
                <a:ea typeface="Times New Roman"/>
                <a:cs typeface="Times New Roman"/>
                <a:sym typeface="Times New Roman"/>
              </a:rPr>
              <a:t> để lưu</a:t>
            </a:r>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378" name="Google Shape;378;p49"/>
          <p:cNvSpPr txBox="1"/>
          <p:nvPr>
            <p:ph idx="1" type="body"/>
          </p:nvPr>
        </p:nvSpPr>
        <p:spPr>
          <a:xfrm>
            <a:off x="468312" y="4724400"/>
            <a:ext cx="8229600" cy="14414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Noto Sans Symbols"/>
              <a:buChar char="❖"/>
            </a:pPr>
            <a:r>
              <a:rPr b="1" i="1" lang="en-US" sz="2400" u="none" cap="none" strike="noStrike">
                <a:solidFill>
                  <a:schemeClr val="dk1"/>
                </a:solidFill>
                <a:latin typeface="Times New Roman"/>
                <a:ea typeface="Times New Roman"/>
                <a:cs typeface="Times New Roman"/>
                <a:sym typeface="Times New Roman"/>
              </a:rPr>
              <a:t>Qui định về đặt tên tập tin:</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1"/>
              </a:buClr>
              <a:buSzPts val="2400"/>
              <a:buFont typeface="Arial"/>
              <a:buNone/>
            </a:pPr>
            <a:r>
              <a:rPr b="0" i="1" lang="en-US" sz="2400" u="none" cap="none" strike="noStrike">
                <a:solidFill>
                  <a:schemeClr val="dk1"/>
                </a:solidFill>
                <a:latin typeface="Times New Roman"/>
                <a:ea typeface="Times New Roman"/>
                <a:cs typeface="Times New Roman"/>
                <a:sym typeface="Times New Roman"/>
              </a:rPr>
              <a:t>Tên tập tin có thể dài tới 255 ký tự và bạn có thể dùng tất cả các loại ký tự để đặt tên ngoại trừ các ký tự sau &lt;, &gt;,?, *, /, và \.</a:t>
            </a:r>
            <a:endParaRPr/>
          </a:p>
        </p:txBody>
      </p:sp>
      <p:pic>
        <p:nvPicPr>
          <p:cNvPr id="379" name="Google Shape;379;p49"/>
          <p:cNvPicPr preferRelativeResize="0"/>
          <p:nvPr/>
        </p:nvPicPr>
        <p:blipFill rotWithShape="1">
          <a:blip r:embed="rId3">
            <a:alphaModFix/>
          </a:blip>
          <a:srcRect b="0" l="0" r="0" t="0"/>
          <a:stretch/>
        </p:blipFill>
        <p:spPr>
          <a:xfrm>
            <a:off x="1116012" y="1052512"/>
            <a:ext cx="7056437" cy="3476625"/>
          </a:xfrm>
          <a:prstGeom prst="rect">
            <a:avLst/>
          </a:prstGeom>
          <a:noFill/>
          <a:ln>
            <a:noFill/>
          </a:ln>
        </p:spPr>
      </p:pic>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0"/>
          <p:cNvSpPr txBox="1"/>
          <p:nvPr>
            <p:ph type="title"/>
          </p:nvPr>
        </p:nvSpPr>
        <p:spPr>
          <a:xfrm>
            <a:off x="755650" y="188912"/>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Times New Roman"/>
              <a:buNone/>
            </a:pPr>
            <a:br>
              <a:rPr b="1" i="0" lang="en-US" sz="2400" u="none">
                <a:solidFill>
                  <a:schemeClr val="dk1"/>
                </a:solidFill>
                <a:latin typeface="Times New Roman"/>
                <a:ea typeface="Times New Roman"/>
                <a:cs typeface="Times New Roman"/>
                <a:sym typeface="Times New Roman"/>
              </a:rPr>
            </a:br>
            <a:r>
              <a:rPr b="1" i="0" lang="en-US" sz="2400" u="none">
                <a:solidFill>
                  <a:schemeClr val="dk1"/>
                </a:solidFill>
                <a:latin typeface="Times New Roman"/>
                <a:ea typeface="Times New Roman"/>
                <a:cs typeface="Times New Roman"/>
                <a:sym typeface="Times New Roman"/>
              </a:rPr>
              <a:t>2.3: Bảo vệ bài thuyết trình bằng mật mã</a:t>
            </a:r>
            <a:br>
              <a:rPr b="1" i="0" lang="en-US" sz="2400" u="none">
                <a:solidFill>
                  <a:schemeClr val="dk1"/>
                </a:solidFill>
                <a:latin typeface="Times New Roman"/>
                <a:ea typeface="Times New Roman"/>
                <a:cs typeface="Times New Roman"/>
                <a:sym typeface="Times New Roman"/>
              </a:rPr>
            </a:br>
            <a:endParaRPr/>
          </a:p>
        </p:txBody>
      </p:sp>
      <p:sp>
        <p:nvSpPr>
          <p:cNvPr id="385" name="Google Shape;385;p50"/>
          <p:cNvSpPr txBox="1"/>
          <p:nvPr>
            <p:ph idx="1" type="body"/>
          </p:nvPr>
        </p:nvSpPr>
        <p:spPr>
          <a:xfrm>
            <a:off x="457200" y="1219200"/>
            <a:ext cx="8229600" cy="4873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Khi tập tin trình diễn có chứa các thông tin nhạy cảm thì bạn có thể dùng chức năng bảo vệ tập tin bằng mật mã của PowerPoint. Có hai loại bảo vệ là mật mã truy cập khi mở (Open password) và mật mã hiệu chỉnh (Modify password) và bạn có thể sử dụng cả hai nếu thấy cần thiết. </a:t>
            </a:r>
            <a:endParaRPr b="0" i="0" sz="1600" u="none" cap="none" strike="noStrike">
              <a:solidFill>
                <a:schemeClr val="dk1"/>
              </a:solidFill>
              <a:latin typeface="Calibri"/>
              <a:ea typeface="Calibri"/>
              <a:cs typeface="Calibri"/>
              <a:sym typeface="Calibri"/>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cap="none" strike="noStrike">
                <a:solidFill>
                  <a:schemeClr val="dk1"/>
                </a:solidFill>
                <a:latin typeface="Times New Roman"/>
                <a:ea typeface="Times New Roman"/>
                <a:cs typeface="Times New Roman"/>
                <a:sym typeface="Times New Roman"/>
              </a:rPr>
              <a:t>Mở tập tin muốn đặt mật mã trên màn hình PowerPoint</a:t>
            </a:r>
            <a:endParaRPr b="0" i="1" sz="1600" u="none" cap="none" strike="noStrik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cap="none" strike="noStrike">
                <a:solidFill>
                  <a:schemeClr val="dk1"/>
                </a:solidFill>
                <a:latin typeface="Times New Roman"/>
                <a:ea typeface="Times New Roman"/>
                <a:cs typeface="Times New Roman"/>
                <a:sym typeface="Times New Roman"/>
              </a:rPr>
              <a:t>Vào ngăn </a:t>
            </a:r>
            <a:r>
              <a:rPr b="1" i="0" lang="en-US" sz="1600" u="none" cap="none" strike="noStrike">
                <a:solidFill>
                  <a:schemeClr val="dk1"/>
                </a:solidFill>
                <a:latin typeface="Times New Roman"/>
                <a:ea typeface="Times New Roman"/>
                <a:cs typeface="Times New Roman"/>
                <a:sym typeface="Times New Roman"/>
              </a:rPr>
              <a:t>File</a:t>
            </a:r>
            <a:endParaRPr b="0" i="1" sz="1600" u="none" cap="none" strike="noStrik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cap="none" strike="noStrike">
                <a:solidFill>
                  <a:schemeClr val="dk1"/>
                </a:solidFill>
                <a:latin typeface="Times New Roman"/>
                <a:ea typeface="Times New Roman"/>
                <a:cs typeface="Times New Roman"/>
                <a:sym typeface="Times New Roman"/>
              </a:rPr>
              <a:t>Chọn </a:t>
            </a:r>
            <a:r>
              <a:rPr b="1" i="0" lang="en-US" sz="1600" u="none" cap="none" strike="noStrike">
                <a:solidFill>
                  <a:schemeClr val="dk1"/>
                </a:solidFill>
                <a:latin typeface="Times New Roman"/>
                <a:ea typeface="Times New Roman"/>
                <a:cs typeface="Times New Roman"/>
                <a:sym typeface="Times New Roman"/>
              </a:rPr>
              <a:t>Save As</a:t>
            </a:r>
            <a:r>
              <a:rPr b="0" i="0" lang="en-US" sz="1600" u="none" cap="none" strike="noStrike">
                <a:solidFill>
                  <a:schemeClr val="dk1"/>
                </a:solidFill>
                <a:latin typeface="Times New Roman"/>
                <a:ea typeface="Times New Roman"/>
                <a:cs typeface="Times New Roman"/>
                <a:sym typeface="Times New Roman"/>
              </a:rPr>
              <a:t>, hộp thoại Save As xuất hiện</a:t>
            </a:r>
            <a:endParaRPr b="0" i="1" sz="1600" u="none" cap="none" strike="noStrik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cap="none" strike="noStrike">
                <a:solidFill>
                  <a:schemeClr val="dk1"/>
                </a:solidFill>
                <a:latin typeface="Times New Roman"/>
                <a:ea typeface="Times New Roman"/>
                <a:cs typeface="Times New Roman"/>
                <a:sym typeface="Times New Roman"/>
              </a:rPr>
              <a:t>Đặt tên tập tin tại hộp </a:t>
            </a:r>
            <a:r>
              <a:rPr b="1" i="0" lang="en-US" sz="1600" u="none" cap="none" strike="noStrike">
                <a:solidFill>
                  <a:schemeClr val="dk1"/>
                </a:solidFill>
                <a:latin typeface="Times New Roman"/>
                <a:ea typeface="Times New Roman"/>
                <a:cs typeface="Times New Roman"/>
                <a:sym typeface="Times New Roman"/>
              </a:rPr>
              <a:t>File name</a:t>
            </a:r>
            <a:endParaRPr b="0" i="1" sz="1600" u="none" cap="none" strike="noStrik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cap="none" strike="noStrike">
                <a:solidFill>
                  <a:schemeClr val="dk1"/>
                </a:solidFill>
                <a:latin typeface="Times New Roman"/>
                <a:ea typeface="Times New Roman"/>
                <a:cs typeface="Times New Roman"/>
                <a:sym typeface="Times New Roman"/>
              </a:rPr>
              <a:t>Vào </a:t>
            </a:r>
            <a:r>
              <a:rPr b="1" i="0" lang="en-US" sz="1600" u="none" cap="none" strike="noStrike">
                <a:solidFill>
                  <a:schemeClr val="dk1"/>
                </a:solidFill>
                <a:latin typeface="Times New Roman"/>
                <a:ea typeface="Times New Roman"/>
                <a:cs typeface="Times New Roman"/>
                <a:sym typeface="Times New Roman"/>
              </a:rPr>
              <a:t>Tools</a:t>
            </a:r>
            <a:r>
              <a:rPr b="0" i="0" lang="en-US" sz="1600" u="none" cap="none" strike="noStrike">
                <a:solidFill>
                  <a:schemeClr val="dk1"/>
                </a:solidFill>
                <a:latin typeface="Times New Roman"/>
                <a:ea typeface="Times New Roman"/>
                <a:cs typeface="Times New Roman"/>
                <a:sym typeface="Times New Roman"/>
              </a:rPr>
              <a:t> và chọn </a:t>
            </a:r>
            <a:r>
              <a:rPr b="1" i="0" lang="en-US" sz="1600" u="none" cap="none" strike="noStrike">
                <a:solidFill>
                  <a:schemeClr val="dk1"/>
                </a:solidFill>
                <a:latin typeface="Times New Roman"/>
                <a:ea typeface="Times New Roman"/>
                <a:cs typeface="Times New Roman"/>
                <a:sym typeface="Times New Roman"/>
              </a:rPr>
              <a:t>General Options</a:t>
            </a:r>
            <a:r>
              <a:rPr b="0" i="0" lang="en-US" sz="1600" u="none" cap="none" strike="noStrike">
                <a:solidFill>
                  <a:schemeClr val="dk1"/>
                </a:solidFill>
                <a:latin typeface="Times New Roman"/>
                <a:ea typeface="Times New Roman"/>
                <a:cs typeface="Times New Roman"/>
                <a:sym typeface="Times New Roman"/>
              </a:rPr>
              <a:t>… hộp thoại General Options xuất hiện</a:t>
            </a:r>
            <a:endParaRPr/>
          </a:p>
        </p:txBody>
      </p:sp>
      <p:pic>
        <p:nvPicPr>
          <p:cNvPr descr="C:\DOCUME~1\ttphong\LOCALS~1\Temp\SNAGHTML12d51f0.PNG" id="386" name="Google Shape;386;p50"/>
          <p:cNvPicPr preferRelativeResize="0"/>
          <p:nvPr/>
        </p:nvPicPr>
        <p:blipFill rotWithShape="1">
          <a:blip r:embed="rId3">
            <a:alphaModFix/>
          </a:blip>
          <a:srcRect b="0" l="0" r="0" t="0"/>
          <a:stretch/>
        </p:blipFill>
        <p:spPr>
          <a:xfrm>
            <a:off x="1042987" y="3449637"/>
            <a:ext cx="6553200" cy="2787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392" name="Google Shape;392;p51"/>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Thiết lập mật mã:</a:t>
            </a:r>
            <a:endParaRPr b="0" i="1" sz="1800" u="none" cap="none" strike="noStrik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cap="none" strike="noStrike">
                <a:solidFill>
                  <a:schemeClr val="dk1"/>
                </a:solidFill>
                <a:latin typeface="Times New Roman"/>
                <a:ea typeface="Times New Roman"/>
                <a:cs typeface="Times New Roman"/>
                <a:sym typeface="Times New Roman"/>
              </a:rPr>
              <a:t>Nếu muốn người dùng phải khai báo mật mã khi mở tập tin thì bạn hãy đặtmật mã vào hộp </a:t>
            </a:r>
            <a:r>
              <a:rPr b="1" i="0" lang="en-US" sz="1800" u="none" cap="none" strike="noStrike">
                <a:solidFill>
                  <a:schemeClr val="dk1"/>
                </a:solidFill>
                <a:latin typeface="Times New Roman"/>
                <a:ea typeface="Times New Roman"/>
                <a:cs typeface="Times New Roman"/>
                <a:sym typeface="Times New Roman"/>
              </a:rPr>
              <a:t>Password for open</a:t>
            </a:r>
            <a:endParaRPr b="0" i="1" sz="1800" u="none" cap="none" strike="noStrik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cap="none" strike="noStrike">
                <a:solidFill>
                  <a:schemeClr val="dk1"/>
                </a:solidFill>
                <a:latin typeface="Times New Roman"/>
                <a:ea typeface="Times New Roman"/>
                <a:cs typeface="Times New Roman"/>
                <a:sym typeface="Times New Roman"/>
              </a:rPr>
              <a:t>Nếu muốn người dùng phải khai báo mật mã khi muốn hiệu chỉnh tập tin thì bạn hãy đặt mật mã vào hộp </a:t>
            </a:r>
            <a:r>
              <a:rPr b="1" i="0" lang="en-US" sz="1800" u="none" cap="none" strike="noStrike">
                <a:solidFill>
                  <a:schemeClr val="dk1"/>
                </a:solidFill>
                <a:latin typeface="Times New Roman"/>
                <a:ea typeface="Times New Roman"/>
                <a:cs typeface="Times New Roman"/>
                <a:sym typeface="Times New Roman"/>
              </a:rPr>
              <a:t>Password ro modify</a:t>
            </a:r>
            <a:endParaRPr b="0" i="1" sz="1800" u="none" cap="none" strike="noStrik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cap="none" strike="noStrike">
                <a:solidFill>
                  <a:schemeClr val="dk1"/>
                </a:solidFill>
                <a:latin typeface="Times New Roman"/>
                <a:ea typeface="Times New Roman"/>
                <a:cs typeface="Times New Roman"/>
                <a:sym typeface="Times New Roman"/>
              </a:rPr>
              <a:t>Xác nhận lại các mật mã khi có yêu cầu trong hộp </a:t>
            </a:r>
            <a:r>
              <a:rPr b="1" i="0" lang="en-US" sz="1800" u="none" cap="none" strike="noStrike">
                <a:solidFill>
                  <a:schemeClr val="dk1"/>
                </a:solidFill>
                <a:latin typeface="Times New Roman"/>
                <a:ea typeface="Times New Roman"/>
                <a:cs typeface="Times New Roman"/>
                <a:sym typeface="Times New Roman"/>
              </a:rPr>
              <a:t>Comfirm Password</a:t>
            </a:r>
            <a:r>
              <a:rPr b="0" i="0" lang="en-US" sz="1800" u="none" cap="none" strike="noStrike">
                <a:solidFill>
                  <a:schemeClr val="dk1"/>
                </a:solidFill>
                <a:latin typeface="Times New Roman"/>
                <a:ea typeface="Times New Roman"/>
                <a:cs typeface="Times New Roman"/>
                <a:sym typeface="Times New Roman"/>
              </a:rPr>
              <a:t>.</a:t>
            </a:r>
            <a:endParaRPr b="0" i="1" sz="1800" u="none" cap="none" strike="noStrik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cap="none" strike="noStrike">
                <a:solidFill>
                  <a:schemeClr val="dk1"/>
                </a:solidFill>
                <a:latin typeface="Times New Roman"/>
                <a:ea typeface="Times New Roman"/>
                <a:cs typeface="Times New Roman"/>
                <a:sym typeface="Times New Roman"/>
              </a:rPr>
              <a:t>Nhấn </a:t>
            </a:r>
            <a:r>
              <a:rPr b="1" i="0" lang="en-US" sz="1800" u="none" cap="none" strike="noStrike">
                <a:solidFill>
                  <a:schemeClr val="dk1"/>
                </a:solidFill>
                <a:latin typeface="Times New Roman"/>
                <a:ea typeface="Times New Roman"/>
                <a:cs typeface="Times New Roman"/>
                <a:sym typeface="Times New Roman"/>
              </a:rPr>
              <a:t>OK</a:t>
            </a:r>
            <a:r>
              <a:rPr b="0" i="0" lang="en-US" sz="1800" u="none" cap="none" strike="noStrike">
                <a:solidFill>
                  <a:schemeClr val="dk1"/>
                </a:solidFill>
                <a:latin typeface="Times New Roman"/>
                <a:ea typeface="Times New Roman"/>
                <a:cs typeface="Times New Roman"/>
                <a:sym typeface="Times New Roman"/>
              </a:rPr>
              <a:t> khi hoàn tất đặt mật mã</a:t>
            </a:r>
            <a:endParaRPr b="0" i="1" sz="1800" u="none" cap="none" strike="noStrik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cap="none" strike="noStrike">
                <a:solidFill>
                  <a:schemeClr val="dk1"/>
                </a:solidFill>
                <a:latin typeface="Times New Roman"/>
                <a:ea typeface="Times New Roman"/>
                <a:cs typeface="Times New Roman"/>
                <a:sym typeface="Times New Roman"/>
              </a:rPr>
              <a:t>Nhấn nút </a:t>
            </a:r>
            <a:r>
              <a:rPr b="1" i="0" lang="en-US" sz="1800" u="none" cap="none" strike="noStrike">
                <a:solidFill>
                  <a:schemeClr val="dk1"/>
                </a:solidFill>
                <a:latin typeface="Times New Roman"/>
                <a:ea typeface="Times New Roman"/>
                <a:cs typeface="Times New Roman"/>
                <a:sym typeface="Times New Roman"/>
              </a:rPr>
              <a:t>Save</a:t>
            </a:r>
            <a:r>
              <a:rPr b="0" i="0" lang="en-US" sz="1800" u="none" cap="none" strike="noStrike">
                <a:solidFill>
                  <a:schemeClr val="dk1"/>
                </a:solidFill>
                <a:latin typeface="Times New Roman"/>
                <a:ea typeface="Times New Roman"/>
                <a:cs typeface="Times New Roman"/>
                <a:sym typeface="Times New Roman"/>
              </a:rPr>
              <a:t> để lưu bài thuyết trình với các mật mã vừa thiết lập.</a:t>
            </a:r>
            <a:endParaRPr/>
          </a:p>
          <a:p>
            <a:pPr indent="-228600" lvl="0" marL="342900" marR="0" rtl="0" algn="l">
              <a:spcBef>
                <a:spcPts val="36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p:txBody>
      </p:sp>
      <p:pic>
        <p:nvPicPr>
          <p:cNvPr id="393" name="Google Shape;393;p51"/>
          <p:cNvPicPr preferRelativeResize="0"/>
          <p:nvPr/>
        </p:nvPicPr>
        <p:blipFill rotWithShape="1">
          <a:blip r:embed="rId3">
            <a:alphaModFix/>
          </a:blip>
          <a:srcRect b="0" l="0" r="0" t="0"/>
          <a:stretch/>
        </p:blipFill>
        <p:spPr>
          <a:xfrm>
            <a:off x="1116012" y="3789362"/>
            <a:ext cx="6551612" cy="2447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20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Font typeface="Times New Roman"/>
              <a:buNone/>
            </a:pPr>
            <a:br>
              <a:rPr b="1" i="0" lang="en-US" sz="2000" u="none">
                <a:solidFill>
                  <a:schemeClr val="dk1"/>
                </a:solidFill>
                <a:latin typeface="Times New Roman"/>
                <a:ea typeface="Times New Roman"/>
                <a:cs typeface="Times New Roman"/>
                <a:sym typeface="Times New Roman"/>
              </a:rPr>
            </a:br>
            <a:r>
              <a:rPr b="1" i="0" lang="en-US" sz="2000" u="none">
                <a:solidFill>
                  <a:schemeClr val="dk1"/>
                </a:solidFill>
                <a:latin typeface="Times New Roman"/>
                <a:ea typeface="Times New Roman"/>
                <a:cs typeface="Times New Roman"/>
                <a:sym typeface="Times New Roman"/>
              </a:rPr>
              <a:t>Gỡ bỏ mật mã khỏi bài thuyết trình</a:t>
            </a:r>
            <a:br>
              <a:rPr b="1" i="0" lang="en-US" sz="2000" u="none">
                <a:solidFill>
                  <a:schemeClr val="dk1"/>
                </a:solidFill>
                <a:latin typeface="Times New Roman"/>
                <a:ea typeface="Times New Roman"/>
                <a:cs typeface="Times New Roman"/>
                <a:sym typeface="Times New Roman"/>
              </a:rPr>
            </a:br>
            <a:endParaRPr/>
          </a:p>
        </p:txBody>
      </p:sp>
      <p:sp>
        <p:nvSpPr>
          <p:cNvPr id="399" name="Google Shape;399;p52"/>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Times New Roman"/>
                <a:ea typeface="Times New Roman"/>
                <a:cs typeface="Times New Roman"/>
                <a:sym typeface="Times New Roman"/>
              </a:rPr>
              <a:t>Khi chia sẽ bài thuyết trình và cho phép người sử dụng mở xem và hiệu chỉnh, chúng ta không nên đặt mật mã. Các hướng dẫn dưới đây chỉ áp dụng cho trường hợp bạn đã biết các mật mã mở và hiệu chỉnh tập tin.</a:t>
            </a:r>
            <a:endParaRPr/>
          </a:p>
          <a:p>
            <a:pPr indent="0" lvl="0" marL="0" marR="0" rtl="0" algn="l">
              <a:lnSpc>
                <a:spcPct val="100000"/>
              </a:lnSpc>
              <a:spcBef>
                <a:spcPts val="320"/>
              </a:spcBef>
              <a:spcAft>
                <a:spcPts val="0"/>
              </a:spcAft>
              <a:buClr>
                <a:schemeClr val="dk1"/>
              </a:buClr>
              <a:buSzPts val="1600"/>
              <a:buFont typeface="Arial"/>
              <a:buNone/>
            </a:pPr>
            <a:r>
              <a:rPr b="0" i="0" lang="en-US" sz="1600" u="none">
                <a:solidFill>
                  <a:schemeClr val="dk1"/>
                </a:solidFill>
                <a:latin typeface="Times New Roman"/>
                <a:ea typeface="Times New Roman"/>
                <a:cs typeface="Times New Roman"/>
                <a:sym typeface="Times New Roman"/>
              </a:rPr>
              <a:t>Thực hiện các bước sau để gỡ bỏ mật mã mở và mật mã hiệu chỉnh tập tin:</a:t>
            </a:r>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Mở bài thuyết trình đang có mật mã bảo vệ và khai báo các mật mã vào hộp Password khi có yêu cầu.</a:t>
            </a:r>
            <a:endParaRPr b="0" i="1" sz="1600" u="non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Sau khi bài thuyết trình được mở trong cửa sổ PowerPoint, vào ngăn </a:t>
            </a:r>
            <a:r>
              <a:rPr b="1" i="0" lang="en-US" sz="1600" u="none">
                <a:solidFill>
                  <a:schemeClr val="dk1"/>
                </a:solidFill>
                <a:latin typeface="Times New Roman"/>
                <a:ea typeface="Times New Roman"/>
                <a:cs typeface="Times New Roman"/>
                <a:sym typeface="Times New Roman"/>
              </a:rPr>
              <a:t>File</a:t>
            </a:r>
            <a:endParaRPr b="0" i="1" sz="1600" u="non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Chọn </a:t>
            </a:r>
            <a:r>
              <a:rPr b="1" i="0" lang="en-US" sz="1600" u="none">
                <a:solidFill>
                  <a:schemeClr val="dk1"/>
                </a:solidFill>
                <a:latin typeface="Times New Roman"/>
                <a:ea typeface="Times New Roman"/>
                <a:cs typeface="Times New Roman"/>
                <a:sym typeface="Times New Roman"/>
              </a:rPr>
              <a:t>Save As</a:t>
            </a:r>
            <a:r>
              <a:rPr b="0" i="0" lang="en-US" sz="1600" u="none">
                <a:solidFill>
                  <a:schemeClr val="dk1"/>
                </a:solidFill>
                <a:latin typeface="Times New Roman"/>
                <a:ea typeface="Times New Roman"/>
                <a:cs typeface="Times New Roman"/>
                <a:sym typeface="Times New Roman"/>
              </a:rPr>
              <a:t>, hộp thoại Save As xuất hiện.</a:t>
            </a:r>
            <a:endParaRPr b="0" i="1" sz="1600" u="non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Vào </a:t>
            </a:r>
            <a:r>
              <a:rPr b="1" i="0" lang="en-US" sz="1600" u="none">
                <a:solidFill>
                  <a:schemeClr val="dk1"/>
                </a:solidFill>
                <a:latin typeface="Times New Roman"/>
                <a:ea typeface="Times New Roman"/>
                <a:cs typeface="Times New Roman"/>
                <a:sym typeface="Times New Roman"/>
              </a:rPr>
              <a:t>Tools</a:t>
            </a:r>
            <a:r>
              <a:rPr b="0" i="0" lang="en-US" sz="1600" u="none">
                <a:solidFill>
                  <a:schemeClr val="dk1"/>
                </a:solidFill>
                <a:latin typeface="Times New Roman"/>
                <a:ea typeface="Times New Roman"/>
                <a:cs typeface="Times New Roman"/>
                <a:sym typeface="Times New Roman"/>
              </a:rPr>
              <a:t> chọn </a:t>
            </a:r>
            <a:r>
              <a:rPr b="1" i="0" lang="en-US" sz="1600" u="none">
                <a:solidFill>
                  <a:schemeClr val="dk1"/>
                </a:solidFill>
                <a:latin typeface="Times New Roman"/>
                <a:ea typeface="Times New Roman"/>
                <a:cs typeface="Times New Roman"/>
                <a:sym typeface="Times New Roman"/>
              </a:rPr>
              <a:t>General Options</a:t>
            </a:r>
            <a:r>
              <a:rPr b="0" i="0" lang="en-US" sz="1600" u="none">
                <a:solidFill>
                  <a:schemeClr val="dk1"/>
                </a:solidFill>
                <a:latin typeface="Times New Roman"/>
                <a:ea typeface="Times New Roman"/>
                <a:cs typeface="Times New Roman"/>
                <a:sym typeface="Times New Roman"/>
              </a:rPr>
              <a:t>…, hộp thoại General Options xuất hiện</a:t>
            </a:r>
            <a:endParaRPr b="0" i="1" sz="1600" u="non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Xóa bỏ đi các mật mã đang có trong Password to open và Password to modify</a:t>
            </a:r>
            <a:endParaRPr b="0" i="1" sz="1600" u="non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Nhấn </a:t>
            </a:r>
            <a:r>
              <a:rPr b="1" i="0" lang="en-US" sz="1600" u="none">
                <a:solidFill>
                  <a:schemeClr val="dk1"/>
                </a:solidFill>
                <a:latin typeface="Times New Roman"/>
                <a:ea typeface="Times New Roman"/>
                <a:cs typeface="Times New Roman"/>
                <a:sym typeface="Times New Roman"/>
              </a:rPr>
              <a:t>OK</a:t>
            </a:r>
            <a:r>
              <a:rPr b="0" i="0" lang="en-US" sz="1600" u="none">
                <a:solidFill>
                  <a:schemeClr val="dk1"/>
                </a:solidFill>
                <a:latin typeface="Times New Roman"/>
                <a:ea typeface="Times New Roman"/>
                <a:cs typeface="Times New Roman"/>
                <a:sym typeface="Times New Roman"/>
              </a:rPr>
              <a:t> để đóng hộp General Options</a:t>
            </a:r>
            <a:endParaRPr b="0" i="1" sz="1600" u="non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Nhấn nút </a:t>
            </a:r>
            <a:r>
              <a:rPr b="1" i="0" lang="en-US" sz="1600" u="none">
                <a:solidFill>
                  <a:schemeClr val="dk1"/>
                </a:solidFill>
                <a:latin typeface="Times New Roman"/>
                <a:ea typeface="Times New Roman"/>
                <a:cs typeface="Times New Roman"/>
                <a:sym typeface="Times New Roman"/>
              </a:rPr>
              <a:t>Save</a:t>
            </a:r>
            <a:r>
              <a:rPr b="0" i="0" lang="en-US" sz="1600" u="none">
                <a:solidFill>
                  <a:schemeClr val="dk1"/>
                </a:solidFill>
                <a:latin typeface="Times New Roman"/>
                <a:ea typeface="Times New Roman"/>
                <a:cs typeface="Times New Roman"/>
                <a:sym typeface="Times New Roman"/>
              </a:rPr>
              <a:t> và xác nhận ghi đè lên tập tin đang có.</a:t>
            </a:r>
            <a:endParaRPr/>
          </a:p>
          <a:p>
            <a:pPr indent="-241300" lvl="0" marL="342900" marR="0" rtl="0" algn="l">
              <a:spcBef>
                <a:spcPts val="320"/>
              </a:spcBef>
              <a:spcAft>
                <a:spcPts val="0"/>
              </a:spcAft>
              <a:buClr>
                <a:schemeClr val="dk1"/>
              </a:buClr>
              <a:buSzPts val="1600"/>
              <a:buFont typeface="Arial"/>
              <a:buNone/>
            </a:pPr>
            <a:r>
              <a:t/>
            </a:r>
            <a:endParaRPr b="0" i="0" sz="1600" u="none">
              <a:solidFill>
                <a:schemeClr val="dk1"/>
              </a:solidFill>
              <a:latin typeface="Times New Roman"/>
              <a:ea typeface="Times New Roman"/>
              <a:cs typeface="Times New Roman"/>
              <a:sym typeface="Times New Roman"/>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2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0" st="0"/>
                                            </p:txEl>
                                          </p:spTgt>
                                        </p:tgtEl>
                                        <p:attrNameLst>
                                          <p:attrName>style.visibility</p:attrName>
                                        </p:attrNameLst>
                                      </p:cBhvr>
                                      <p:to>
                                        <p:strVal val="visible"/>
                                      </p:to>
                                    </p:set>
                                    <p:animEffect filter="fade" transition="in">
                                      <p:cBhvr>
                                        <p:cTn dur="500"/>
                                        <p:tgtEl>
                                          <p:spTgt spid="3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1" st="1"/>
                                            </p:txEl>
                                          </p:spTgt>
                                        </p:tgtEl>
                                        <p:attrNameLst>
                                          <p:attrName>style.visibility</p:attrName>
                                        </p:attrNameLst>
                                      </p:cBhvr>
                                      <p:to>
                                        <p:strVal val="visible"/>
                                      </p:to>
                                    </p:set>
                                    <p:animEffect filter="fade" transition="in">
                                      <p:cBhvr>
                                        <p:cTn dur="500"/>
                                        <p:tgtEl>
                                          <p:spTgt spid="3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2" st="2"/>
                                            </p:txEl>
                                          </p:spTgt>
                                        </p:tgtEl>
                                        <p:attrNameLst>
                                          <p:attrName>style.visibility</p:attrName>
                                        </p:attrNameLst>
                                      </p:cBhvr>
                                      <p:to>
                                        <p:strVal val="visible"/>
                                      </p:to>
                                    </p:set>
                                    <p:animEffect filter="fade" transition="in">
                                      <p:cBhvr>
                                        <p:cTn dur="500"/>
                                        <p:tgtEl>
                                          <p:spTgt spid="3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3" st="3"/>
                                            </p:txEl>
                                          </p:spTgt>
                                        </p:tgtEl>
                                        <p:attrNameLst>
                                          <p:attrName>style.visibility</p:attrName>
                                        </p:attrNameLst>
                                      </p:cBhvr>
                                      <p:to>
                                        <p:strVal val="visible"/>
                                      </p:to>
                                    </p:set>
                                    <p:animEffect filter="fade" transition="in">
                                      <p:cBhvr>
                                        <p:cTn dur="500"/>
                                        <p:tgtEl>
                                          <p:spTgt spid="3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4" st="4"/>
                                            </p:txEl>
                                          </p:spTgt>
                                        </p:tgtEl>
                                        <p:attrNameLst>
                                          <p:attrName>style.visibility</p:attrName>
                                        </p:attrNameLst>
                                      </p:cBhvr>
                                      <p:to>
                                        <p:strVal val="visible"/>
                                      </p:to>
                                    </p:set>
                                    <p:animEffect filter="fade" transition="in">
                                      <p:cBhvr>
                                        <p:cTn dur="500"/>
                                        <p:tgtEl>
                                          <p:spTgt spid="3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5" st="5"/>
                                            </p:txEl>
                                          </p:spTgt>
                                        </p:tgtEl>
                                        <p:attrNameLst>
                                          <p:attrName>style.visibility</p:attrName>
                                        </p:attrNameLst>
                                      </p:cBhvr>
                                      <p:to>
                                        <p:strVal val="visible"/>
                                      </p:to>
                                    </p:set>
                                    <p:animEffect filter="fade" transition="in">
                                      <p:cBhvr>
                                        <p:cTn dur="500"/>
                                        <p:tgtEl>
                                          <p:spTgt spid="3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6" st="6"/>
                                            </p:txEl>
                                          </p:spTgt>
                                        </p:tgtEl>
                                        <p:attrNameLst>
                                          <p:attrName>style.visibility</p:attrName>
                                        </p:attrNameLst>
                                      </p:cBhvr>
                                      <p:to>
                                        <p:strVal val="visible"/>
                                      </p:to>
                                    </p:set>
                                    <p:animEffect filter="fade" transition="in">
                                      <p:cBhvr>
                                        <p:cTn dur="500"/>
                                        <p:tgtEl>
                                          <p:spTgt spid="39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7" st="7"/>
                                            </p:txEl>
                                          </p:spTgt>
                                        </p:tgtEl>
                                        <p:attrNameLst>
                                          <p:attrName>style.visibility</p:attrName>
                                        </p:attrNameLst>
                                      </p:cBhvr>
                                      <p:to>
                                        <p:strVal val="visible"/>
                                      </p:to>
                                    </p:set>
                                    <p:animEffect filter="fade" transition="in">
                                      <p:cBhvr>
                                        <p:cTn dur="500"/>
                                        <p:tgtEl>
                                          <p:spTgt spid="39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8" st="8"/>
                                            </p:txEl>
                                          </p:spTgt>
                                        </p:tgtEl>
                                        <p:attrNameLst>
                                          <p:attrName>style.visibility</p:attrName>
                                        </p:attrNameLst>
                                      </p:cBhvr>
                                      <p:to>
                                        <p:strVal val="visible"/>
                                      </p:to>
                                    </p:set>
                                    <p:animEffect filter="fade" transition="in">
                                      <p:cBhvr>
                                        <p:cTn dur="500"/>
                                        <p:tgtEl>
                                          <p:spTgt spid="39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xEl>
                                              <p:pRg end="9" st="9"/>
                                            </p:txEl>
                                          </p:spTgt>
                                        </p:tgtEl>
                                        <p:attrNameLst>
                                          <p:attrName>style.visibility</p:attrName>
                                        </p:attrNameLst>
                                      </p:cBhvr>
                                      <p:to>
                                        <p:strVal val="visible"/>
                                      </p:to>
                                    </p:set>
                                    <p:animEffect filter="fade" transition="in">
                                      <p:cBhvr>
                                        <p:cTn dur="500"/>
                                        <p:tgtEl>
                                          <p:spTgt spid="39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400"/>
              <a:buFont typeface="Times New Roman"/>
              <a:buNone/>
            </a:pPr>
            <a:r>
              <a:rPr b="1" i="0" lang="en-US" sz="1400" u="none">
                <a:solidFill>
                  <a:schemeClr val="dk1"/>
                </a:solidFill>
                <a:latin typeface="Times New Roman"/>
                <a:ea typeface="Times New Roman"/>
                <a:cs typeface="Times New Roman"/>
                <a:sym typeface="Times New Roman"/>
              </a:rPr>
              <a:t>	</a:t>
            </a:r>
            <a:br>
              <a:rPr b="1" i="0" lang="en-US" sz="1400" u="none">
                <a:solidFill>
                  <a:schemeClr val="dk1"/>
                </a:solidFill>
                <a:latin typeface="Times New Roman"/>
                <a:ea typeface="Times New Roman"/>
                <a:cs typeface="Times New Roman"/>
                <a:sym typeface="Times New Roman"/>
              </a:rPr>
            </a:br>
            <a:r>
              <a:rPr b="1" i="0" lang="en-US" sz="1400" u="none">
                <a:solidFill>
                  <a:schemeClr val="dk1"/>
                </a:solidFill>
                <a:latin typeface="Times New Roman"/>
                <a:ea typeface="Times New Roman"/>
                <a:cs typeface="Times New Roman"/>
                <a:sym typeface="Times New Roman"/>
              </a:rPr>
              <a:t>	</a:t>
            </a:r>
            <a:r>
              <a:rPr b="1" i="0" lang="en-US" sz="1800" u="none">
                <a:solidFill>
                  <a:schemeClr val="dk1"/>
                </a:solidFill>
                <a:latin typeface="Times New Roman"/>
                <a:ea typeface="Times New Roman"/>
                <a:cs typeface="Times New Roman"/>
                <a:sym typeface="Times New Roman"/>
              </a:rPr>
              <a:t>2.4: Tăng cường độ an toàn cho PowerPoint với</a:t>
            </a:r>
            <a:br>
              <a:rPr b="1" i="0" lang="en-US" sz="1800" u="none">
                <a:solidFill>
                  <a:schemeClr val="dk1"/>
                </a:solidFill>
                <a:latin typeface="Times New Roman"/>
                <a:ea typeface="Times New Roman"/>
                <a:cs typeface="Times New Roman"/>
                <a:sym typeface="Times New Roman"/>
              </a:rPr>
            </a:br>
            <a:r>
              <a:rPr b="1" i="0" lang="en-US" sz="1800" u="none">
                <a:solidFill>
                  <a:schemeClr val="dk1"/>
                </a:solidFill>
                <a:latin typeface="Times New Roman"/>
                <a:ea typeface="Times New Roman"/>
                <a:cs typeface="Times New Roman"/>
                <a:sym typeface="Times New Roman"/>
              </a:rPr>
              <a:t> tính năng File Block Settings</a:t>
            </a:r>
            <a:br>
              <a:rPr b="1" i="0" lang="en-US" sz="1400" u="none">
                <a:solidFill>
                  <a:schemeClr val="dk1"/>
                </a:solidFill>
                <a:latin typeface="Times New Roman"/>
                <a:ea typeface="Times New Roman"/>
                <a:cs typeface="Times New Roman"/>
                <a:sym typeface="Times New Roman"/>
              </a:rPr>
            </a:br>
            <a:endParaRPr/>
          </a:p>
        </p:txBody>
      </p:sp>
      <p:sp>
        <p:nvSpPr>
          <p:cNvPr id="405" name="Google Shape;405;p53"/>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Times New Roman"/>
                <a:ea typeface="Times New Roman"/>
                <a:cs typeface="Times New Roman"/>
                <a:sym typeface="Times New Roman"/>
              </a:rPr>
              <a:t>File Block Settings giúp chúng ta thiết lập cách thức mà PowerPoint sẽ hành xử khi mở các kiểu tập tin PowerPoint ở các phiên bản cũ hơn PowerPoint 2010 (từ Office 2007 trở về trước). File Block Settings cung cấp 3 tùy chọn như sau:</a:t>
            </a:r>
            <a:endParaRPr/>
          </a:p>
          <a:p>
            <a:pPr indent="-101600" lvl="0" marL="0" marR="0" rtl="0" algn="l">
              <a:lnSpc>
                <a:spcPct val="100000"/>
              </a:lnSpc>
              <a:spcBef>
                <a:spcPts val="320"/>
              </a:spcBef>
              <a:spcAft>
                <a:spcPts val="0"/>
              </a:spcAft>
              <a:buClr>
                <a:schemeClr val="dk1"/>
              </a:buClr>
              <a:buSzPts val="1600"/>
              <a:buFont typeface="Calibri"/>
              <a:buAutoNum type="arabicPeriod"/>
            </a:pPr>
            <a:r>
              <a:rPr b="1" i="1" lang="en-US" sz="1600" u="none">
                <a:solidFill>
                  <a:schemeClr val="dk1"/>
                </a:solidFill>
                <a:latin typeface="Times New Roman"/>
                <a:ea typeface="Times New Roman"/>
                <a:cs typeface="Times New Roman"/>
                <a:sym typeface="Times New Roman"/>
              </a:rPr>
              <a:t>Do not open sellected file types</a:t>
            </a:r>
            <a:r>
              <a:rPr b="0" i="1" lang="en-US" sz="1600" u="none">
                <a:solidFill>
                  <a:schemeClr val="dk1"/>
                </a:solidFill>
                <a:latin typeface="Times New Roman"/>
                <a:ea typeface="Times New Roman"/>
                <a:cs typeface="Times New Roman"/>
                <a:sym typeface="Times New Roman"/>
              </a:rPr>
              <a:t>: không cho phép mở tập tin</a:t>
            </a:r>
            <a:endParaRPr/>
          </a:p>
          <a:p>
            <a:pPr indent="-101600" lvl="0" marL="0" marR="0" rtl="0" algn="l">
              <a:lnSpc>
                <a:spcPct val="100000"/>
              </a:lnSpc>
              <a:spcBef>
                <a:spcPts val="320"/>
              </a:spcBef>
              <a:spcAft>
                <a:spcPts val="0"/>
              </a:spcAft>
              <a:buClr>
                <a:schemeClr val="dk1"/>
              </a:buClr>
              <a:buSzPts val="1600"/>
              <a:buFont typeface="Calibri"/>
              <a:buAutoNum type="arabicPeriod"/>
            </a:pPr>
            <a:r>
              <a:rPr b="1" i="1" lang="en-US" sz="1600" u="none">
                <a:solidFill>
                  <a:schemeClr val="dk1"/>
                </a:solidFill>
                <a:latin typeface="Times New Roman"/>
                <a:ea typeface="Times New Roman"/>
                <a:cs typeface="Times New Roman"/>
                <a:sym typeface="Times New Roman"/>
              </a:rPr>
              <a:t>Open sellected file types in Protected View</a:t>
            </a:r>
            <a:r>
              <a:rPr b="0" i="1" lang="en-US" sz="1600" u="none">
                <a:solidFill>
                  <a:schemeClr val="dk1"/>
                </a:solidFill>
                <a:latin typeface="Times New Roman"/>
                <a:ea typeface="Times New Roman"/>
                <a:cs typeface="Times New Roman"/>
                <a:sym typeface="Times New Roman"/>
              </a:rPr>
              <a:t>: cho phép mở tập tin trong chế độ bảo vệ nhưng không cho phép chỉnh sửa nội dung.</a:t>
            </a:r>
            <a:endParaRPr/>
          </a:p>
          <a:p>
            <a:pPr indent="-101600" lvl="0" marL="0" marR="0" rtl="0" algn="l">
              <a:lnSpc>
                <a:spcPct val="100000"/>
              </a:lnSpc>
              <a:spcBef>
                <a:spcPts val="320"/>
              </a:spcBef>
              <a:spcAft>
                <a:spcPts val="0"/>
              </a:spcAft>
              <a:buClr>
                <a:schemeClr val="dk1"/>
              </a:buClr>
              <a:buSzPts val="1600"/>
              <a:buFont typeface="Calibri"/>
              <a:buAutoNum type="arabicPeriod"/>
            </a:pPr>
            <a:r>
              <a:rPr b="1" i="1" lang="en-US" sz="1600" u="none">
                <a:solidFill>
                  <a:schemeClr val="dk1"/>
                </a:solidFill>
                <a:latin typeface="Times New Roman"/>
                <a:ea typeface="Times New Roman"/>
                <a:cs typeface="Times New Roman"/>
                <a:sym typeface="Times New Roman"/>
              </a:rPr>
              <a:t>Open sellected file types in Protected View and allow editing</a:t>
            </a:r>
            <a:r>
              <a:rPr b="0" i="1" lang="en-US" sz="1600" u="none">
                <a:solidFill>
                  <a:schemeClr val="dk1"/>
                </a:solidFill>
                <a:latin typeface="Times New Roman"/>
                <a:ea typeface="Times New Roman"/>
                <a:cs typeface="Times New Roman"/>
                <a:sym typeface="Times New Roman"/>
              </a:rPr>
              <a:t>: cho phép mở tập tin trong chế độ bảo vệ và cho phép chỉnh sửa nội dung.</a:t>
            </a:r>
            <a:endParaRPr/>
          </a:p>
          <a:p>
            <a:pPr indent="-241300" lvl="0" marL="342900" marR="0" rtl="0" algn="l">
              <a:spcBef>
                <a:spcPts val="320"/>
              </a:spcBef>
              <a:spcAft>
                <a:spcPts val="0"/>
              </a:spcAft>
              <a:buClr>
                <a:schemeClr val="dk1"/>
              </a:buClr>
              <a:buSzPts val="1600"/>
              <a:buFont typeface="Arial"/>
              <a:buNone/>
            </a:pPr>
            <a:r>
              <a:t/>
            </a:r>
            <a:endParaRPr b="0" i="1" sz="1600" u="none">
              <a:solidFill>
                <a:schemeClr val="dk1"/>
              </a:solidFill>
              <a:latin typeface="Times New Roman"/>
              <a:ea typeface="Times New Roman"/>
              <a:cs typeface="Times New Roman"/>
              <a:sym typeface="Times New Roman"/>
            </a:endParaRPr>
          </a:p>
        </p:txBody>
      </p:sp>
      <p:pic>
        <p:nvPicPr>
          <p:cNvPr id="406" name="Google Shape;406;p53"/>
          <p:cNvPicPr preferRelativeResize="0"/>
          <p:nvPr/>
        </p:nvPicPr>
        <p:blipFill rotWithShape="1">
          <a:blip r:embed="rId3">
            <a:alphaModFix/>
          </a:blip>
          <a:srcRect b="0" l="0" r="0" t="0"/>
          <a:stretch/>
        </p:blipFill>
        <p:spPr>
          <a:xfrm>
            <a:off x="755650" y="3429000"/>
            <a:ext cx="7488237" cy="2765425"/>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4"/>
                                        </p:tgtEl>
                                        <p:attrNameLst>
                                          <p:attrName>style.visibility</p:attrName>
                                        </p:attrNameLst>
                                      </p:cBhvr>
                                      <p:to>
                                        <p:strVal val="visible"/>
                                      </p:to>
                                    </p:set>
                                    <p:anim calcmode="lin" valueType="num">
                                      <p:cBhvr additive="base">
                                        <p:cTn dur="500"/>
                                        <p:tgtEl>
                                          <p:spTgt spid="4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0" st="0"/>
                                            </p:txEl>
                                          </p:spTgt>
                                        </p:tgtEl>
                                        <p:attrNameLst>
                                          <p:attrName>style.visibility</p:attrName>
                                        </p:attrNameLst>
                                      </p:cBhvr>
                                      <p:to>
                                        <p:strVal val="visible"/>
                                      </p:to>
                                    </p:set>
                                    <p:animEffect filter="fade" transition="in">
                                      <p:cBhvr>
                                        <p:cTn dur="2000"/>
                                        <p:tgtEl>
                                          <p:spTgt spid="4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1" st="1"/>
                                            </p:txEl>
                                          </p:spTgt>
                                        </p:tgtEl>
                                        <p:attrNameLst>
                                          <p:attrName>style.visibility</p:attrName>
                                        </p:attrNameLst>
                                      </p:cBhvr>
                                      <p:to>
                                        <p:strVal val="visible"/>
                                      </p:to>
                                    </p:set>
                                    <p:animEffect filter="fade" transition="in">
                                      <p:cBhvr>
                                        <p:cTn dur="2000"/>
                                        <p:tgtEl>
                                          <p:spTgt spid="4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2" st="2"/>
                                            </p:txEl>
                                          </p:spTgt>
                                        </p:tgtEl>
                                        <p:attrNameLst>
                                          <p:attrName>style.visibility</p:attrName>
                                        </p:attrNameLst>
                                      </p:cBhvr>
                                      <p:to>
                                        <p:strVal val="visible"/>
                                      </p:to>
                                    </p:set>
                                    <p:animEffect filter="fade" transition="in">
                                      <p:cBhvr>
                                        <p:cTn dur="2000"/>
                                        <p:tgtEl>
                                          <p:spTgt spid="4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3" st="3"/>
                                            </p:txEl>
                                          </p:spTgt>
                                        </p:tgtEl>
                                        <p:attrNameLst>
                                          <p:attrName>style.visibility</p:attrName>
                                        </p:attrNameLst>
                                      </p:cBhvr>
                                      <p:to>
                                        <p:strVal val="visible"/>
                                      </p:to>
                                    </p:set>
                                    <p:animEffect filter="fade" transition="in">
                                      <p:cBhvr>
                                        <p:cTn dur="2000"/>
                                        <p:tgtEl>
                                          <p:spTgt spid="4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4" st="4"/>
                                            </p:txEl>
                                          </p:spTgt>
                                        </p:tgtEl>
                                        <p:attrNameLst>
                                          <p:attrName>style.visibility</p:attrName>
                                        </p:attrNameLst>
                                      </p:cBhvr>
                                      <p:to>
                                        <p:strVal val="visible"/>
                                      </p:to>
                                    </p:set>
                                    <p:animEffect filter="fade" transition="in">
                                      <p:cBhvr>
                                        <p:cTn dur="2000"/>
                                        <p:tgtEl>
                                          <p:spTgt spid="4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2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412" name="Google Shape;412;p54"/>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Thực hiện các bước sau để thiết lập các tùy chọn cho các kiểu tập tin:</a:t>
            </a:r>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Vào ngăn </a:t>
            </a:r>
            <a:r>
              <a:rPr b="1" i="0" lang="en-US" sz="1800" u="none">
                <a:solidFill>
                  <a:schemeClr val="dk1"/>
                </a:solidFill>
                <a:latin typeface="Times New Roman"/>
                <a:ea typeface="Times New Roman"/>
                <a:cs typeface="Times New Roman"/>
                <a:sym typeface="Times New Roman"/>
              </a:rPr>
              <a:t>File</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Chọn </a:t>
            </a:r>
            <a:r>
              <a:rPr b="1" i="0" lang="en-US" sz="1800" u="none">
                <a:solidFill>
                  <a:schemeClr val="dk1"/>
                </a:solidFill>
                <a:latin typeface="Times New Roman"/>
                <a:ea typeface="Times New Roman"/>
                <a:cs typeface="Times New Roman"/>
                <a:sym typeface="Times New Roman"/>
              </a:rPr>
              <a:t>Options</a:t>
            </a:r>
            <a:r>
              <a:rPr b="0" i="0" lang="en-US" sz="1800" u="none">
                <a:solidFill>
                  <a:schemeClr val="dk1"/>
                </a:solidFill>
                <a:latin typeface="Times New Roman"/>
                <a:ea typeface="Times New Roman"/>
                <a:cs typeface="Times New Roman"/>
                <a:sym typeface="Times New Roman"/>
              </a:rPr>
              <a:t>, hộp thoại </a:t>
            </a:r>
            <a:r>
              <a:rPr b="1" i="0" lang="en-US" sz="1800" u="none">
                <a:solidFill>
                  <a:schemeClr val="dk1"/>
                </a:solidFill>
                <a:latin typeface="Times New Roman"/>
                <a:ea typeface="Times New Roman"/>
                <a:cs typeface="Times New Roman"/>
                <a:sym typeface="Times New Roman"/>
              </a:rPr>
              <a:t>PowerPointOptions</a:t>
            </a:r>
            <a:r>
              <a:rPr b="0" i="0" lang="en-US" sz="1800" u="none">
                <a:solidFill>
                  <a:schemeClr val="dk1"/>
                </a:solidFill>
                <a:latin typeface="Times New Roman"/>
                <a:ea typeface="Times New Roman"/>
                <a:cs typeface="Times New Roman"/>
                <a:sym typeface="Times New Roman"/>
              </a:rPr>
              <a:t> xuất hiện</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Chọn </a:t>
            </a:r>
            <a:r>
              <a:rPr b="1" i="0" lang="en-US" sz="1800" u="none">
                <a:solidFill>
                  <a:schemeClr val="dk1"/>
                </a:solidFill>
                <a:latin typeface="Times New Roman"/>
                <a:ea typeface="Times New Roman"/>
                <a:cs typeface="Times New Roman"/>
                <a:sym typeface="Times New Roman"/>
              </a:rPr>
              <a:t>Trust Center</a:t>
            </a:r>
            <a:r>
              <a:rPr b="0" i="0" lang="en-US" sz="1800" u="none">
                <a:solidFill>
                  <a:schemeClr val="dk1"/>
                </a:solidFill>
                <a:latin typeface="Times New Roman"/>
                <a:ea typeface="Times New Roman"/>
                <a:cs typeface="Times New Roman"/>
                <a:sym typeface="Times New Roman"/>
              </a:rPr>
              <a:t> và nhấn nút </a:t>
            </a:r>
            <a:r>
              <a:rPr b="1" i="0" lang="en-US" sz="1800" u="none">
                <a:solidFill>
                  <a:schemeClr val="dk1"/>
                </a:solidFill>
                <a:latin typeface="Times New Roman"/>
                <a:ea typeface="Times New Roman"/>
                <a:cs typeface="Times New Roman"/>
                <a:sym typeface="Times New Roman"/>
              </a:rPr>
              <a:t>Trust Center Settings</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Chọn File Block Settings từ danh sách bên trái cửa sổ </a:t>
            </a:r>
            <a:r>
              <a:rPr b="1" i="0" lang="en-US" sz="1800" u="none">
                <a:solidFill>
                  <a:schemeClr val="dk1"/>
                </a:solidFill>
                <a:latin typeface="Times New Roman"/>
                <a:ea typeface="Times New Roman"/>
                <a:cs typeface="Times New Roman"/>
                <a:sym typeface="Times New Roman"/>
              </a:rPr>
              <a:t>Trust Center</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Nhấp chọn hoặc bỏ chọn vào </a:t>
            </a:r>
            <a:r>
              <a:rPr b="1" i="0" lang="en-US" sz="1800" u="none">
                <a:solidFill>
                  <a:schemeClr val="dk1"/>
                </a:solidFill>
                <a:latin typeface="Times New Roman"/>
                <a:ea typeface="Times New Roman"/>
                <a:cs typeface="Times New Roman"/>
                <a:sym typeface="Times New Roman"/>
              </a:rPr>
              <a:t>Open</a:t>
            </a:r>
            <a:r>
              <a:rPr b="0" i="0" lang="en-US" sz="1800" u="none">
                <a:solidFill>
                  <a:schemeClr val="dk1"/>
                </a:solidFill>
                <a:latin typeface="Times New Roman"/>
                <a:ea typeface="Times New Roman"/>
                <a:cs typeface="Times New Roman"/>
                <a:sym typeface="Times New Roman"/>
              </a:rPr>
              <a:t> và/ hoặc </a:t>
            </a:r>
            <a:r>
              <a:rPr b="1" i="0" lang="en-US" sz="1800" u="none">
                <a:solidFill>
                  <a:schemeClr val="dk1"/>
                </a:solidFill>
                <a:latin typeface="Times New Roman"/>
                <a:ea typeface="Times New Roman"/>
                <a:cs typeface="Times New Roman"/>
                <a:sym typeface="Times New Roman"/>
              </a:rPr>
              <a:t>Save </a:t>
            </a:r>
            <a:r>
              <a:rPr b="0" i="0" lang="en-US" sz="1800" u="none">
                <a:solidFill>
                  <a:schemeClr val="dk1"/>
                </a:solidFill>
                <a:latin typeface="Times New Roman"/>
                <a:ea typeface="Times New Roman"/>
                <a:cs typeface="Times New Roman"/>
                <a:sym typeface="Times New Roman"/>
              </a:rPr>
              <a:t>chocác kiểu tập tin để khóa hoặc cho phép kiểu tập tin này được hoạt động trong PowerPoint.</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Nhấp </a:t>
            </a:r>
            <a:r>
              <a:rPr b="1" i="0" lang="en-US" sz="1800" u="none">
                <a:solidFill>
                  <a:schemeClr val="dk1"/>
                </a:solidFill>
                <a:latin typeface="Times New Roman"/>
                <a:ea typeface="Times New Roman"/>
                <a:cs typeface="Times New Roman"/>
                <a:sym typeface="Times New Roman"/>
              </a:rPr>
              <a:t>OK</a:t>
            </a:r>
            <a:r>
              <a:rPr b="0" i="0" lang="en-US" sz="1800" u="none">
                <a:solidFill>
                  <a:schemeClr val="dk1"/>
                </a:solidFill>
                <a:latin typeface="Times New Roman"/>
                <a:ea typeface="Times New Roman"/>
                <a:cs typeface="Times New Roman"/>
                <a:sym typeface="Times New Roman"/>
              </a:rPr>
              <a:t> để đóng hộp thoại </a:t>
            </a:r>
            <a:r>
              <a:rPr b="1" i="0" lang="en-US" sz="1800" u="none">
                <a:solidFill>
                  <a:schemeClr val="dk1"/>
                </a:solidFill>
                <a:latin typeface="Times New Roman"/>
                <a:ea typeface="Times New Roman"/>
                <a:cs typeface="Times New Roman"/>
                <a:sym typeface="Times New Roman"/>
              </a:rPr>
              <a:t>Trust Center</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Nhấn </a:t>
            </a:r>
            <a:r>
              <a:rPr b="1" i="0" lang="en-US" sz="1800" u="none">
                <a:solidFill>
                  <a:schemeClr val="dk1"/>
                </a:solidFill>
                <a:latin typeface="Times New Roman"/>
                <a:ea typeface="Times New Roman"/>
                <a:cs typeface="Times New Roman"/>
                <a:sym typeface="Times New Roman"/>
              </a:rPr>
              <a:t>OK</a:t>
            </a:r>
            <a:r>
              <a:rPr b="0" i="0" lang="en-US" sz="1800" u="none">
                <a:solidFill>
                  <a:schemeClr val="dk1"/>
                </a:solidFill>
                <a:latin typeface="Times New Roman"/>
                <a:ea typeface="Times New Roman"/>
                <a:cs typeface="Times New Roman"/>
                <a:sym typeface="Times New Roman"/>
              </a:rPr>
              <a:t> lần nữa để đóng hộp thoại </a:t>
            </a:r>
            <a:r>
              <a:rPr b="1" i="0" lang="en-US" sz="1800" u="none">
                <a:solidFill>
                  <a:schemeClr val="dk1"/>
                </a:solidFill>
                <a:latin typeface="Times New Roman"/>
                <a:ea typeface="Times New Roman"/>
                <a:cs typeface="Times New Roman"/>
                <a:sym typeface="Times New Roman"/>
              </a:rPr>
              <a:t>PowerPointOptions</a:t>
            </a:r>
            <a:endParaRPr b="0" i="1" sz="1800" u="none">
              <a:solidFill>
                <a:schemeClr val="dk1"/>
              </a:solidFill>
              <a:latin typeface="Times New Roman"/>
              <a:ea typeface="Times New Roman"/>
              <a:cs typeface="Times New Roman"/>
              <a:sym typeface="Times New Roman"/>
            </a:endParaRPr>
          </a:p>
          <a:p>
            <a:pPr indent="-228600" lvl="0" marL="342900" marR="0" rtl="0" algn="l">
              <a:spcBef>
                <a:spcPts val="360"/>
              </a:spcBef>
              <a:spcAft>
                <a:spcPts val="0"/>
              </a:spcAft>
              <a:buClr>
                <a:schemeClr val="dk1"/>
              </a:buClr>
              <a:buSzPts val="1800"/>
              <a:buFont typeface="Arial"/>
              <a:buNone/>
            </a:pPr>
            <a:r>
              <a:t/>
            </a:r>
            <a:endParaRPr b="0" i="1" sz="1800" u="none">
              <a:solidFill>
                <a:schemeClr val="dk1"/>
              </a:solidFill>
              <a:latin typeface="Times New Roman"/>
              <a:ea typeface="Times New Roman"/>
              <a:cs typeface="Times New Roman"/>
              <a:sym typeface="Times New Roman"/>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0" st="0"/>
                                            </p:txEl>
                                          </p:spTgt>
                                        </p:tgtEl>
                                        <p:attrNameLst>
                                          <p:attrName>style.visibility</p:attrName>
                                        </p:attrNameLst>
                                      </p:cBhvr>
                                      <p:to>
                                        <p:strVal val="visible"/>
                                      </p:to>
                                    </p:set>
                                    <p:animEffect filter="fade" transition="in">
                                      <p:cBhvr>
                                        <p:cTn dur="2000"/>
                                        <p:tgtEl>
                                          <p:spTgt spid="4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1" st="1"/>
                                            </p:txEl>
                                          </p:spTgt>
                                        </p:tgtEl>
                                        <p:attrNameLst>
                                          <p:attrName>style.visibility</p:attrName>
                                        </p:attrNameLst>
                                      </p:cBhvr>
                                      <p:to>
                                        <p:strVal val="visible"/>
                                      </p:to>
                                    </p:set>
                                    <p:animEffect filter="fade" transition="in">
                                      <p:cBhvr>
                                        <p:cTn dur="2000"/>
                                        <p:tgtEl>
                                          <p:spTgt spid="4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2" st="2"/>
                                            </p:txEl>
                                          </p:spTgt>
                                        </p:tgtEl>
                                        <p:attrNameLst>
                                          <p:attrName>style.visibility</p:attrName>
                                        </p:attrNameLst>
                                      </p:cBhvr>
                                      <p:to>
                                        <p:strVal val="visible"/>
                                      </p:to>
                                    </p:set>
                                    <p:animEffect filter="fade" transition="in">
                                      <p:cBhvr>
                                        <p:cTn dur="2000"/>
                                        <p:tgtEl>
                                          <p:spTgt spid="4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3" st="3"/>
                                            </p:txEl>
                                          </p:spTgt>
                                        </p:tgtEl>
                                        <p:attrNameLst>
                                          <p:attrName>style.visibility</p:attrName>
                                        </p:attrNameLst>
                                      </p:cBhvr>
                                      <p:to>
                                        <p:strVal val="visible"/>
                                      </p:to>
                                    </p:set>
                                    <p:animEffect filter="fade" transition="in">
                                      <p:cBhvr>
                                        <p:cTn dur="2000"/>
                                        <p:tgtEl>
                                          <p:spTgt spid="4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4" st="4"/>
                                            </p:txEl>
                                          </p:spTgt>
                                        </p:tgtEl>
                                        <p:attrNameLst>
                                          <p:attrName>style.visibility</p:attrName>
                                        </p:attrNameLst>
                                      </p:cBhvr>
                                      <p:to>
                                        <p:strVal val="visible"/>
                                      </p:to>
                                    </p:set>
                                    <p:animEffect filter="fade" transition="in">
                                      <p:cBhvr>
                                        <p:cTn dur="2000"/>
                                        <p:tgtEl>
                                          <p:spTgt spid="4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5" st="5"/>
                                            </p:txEl>
                                          </p:spTgt>
                                        </p:tgtEl>
                                        <p:attrNameLst>
                                          <p:attrName>style.visibility</p:attrName>
                                        </p:attrNameLst>
                                      </p:cBhvr>
                                      <p:to>
                                        <p:strVal val="visible"/>
                                      </p:to>
                                    </p:set>
                                    <p:animEffect filter="fade" transition="in">
                                      <p:cBhvr>
                                        <p:cTn dur="2000"/>
                                        <p:tgtEl>
                                          <p:spTgt spid="4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6" st="6"/>
                                            </p:txEl>
                                          </p:spTgt>
                                        </p:tgtEl>
                                        <p:attrNameLst>
                                          <p:attrName>style.visibility</p:attrName>
                                        </p:attrNameLst>
                                      </p:cBhvr>
                                      <p:to>
                                        <p:strVal val="visible"/>
                                      </p:to>
                                    </p:set>
                                    <p:animEffect filter="fade" transition="in">
                                      <p:cBhvr>
                                        <p:cTn dur="2000"/>
                                        <p:tgtEl>
                                          <p:spTgt spid="4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7" st="7"/>
                                            </p:txEl>
                                          </p:spTgt>
                                        </p:tgtEl>
                                        <p:attrNameLst>
                                          <p:attrName>style.visibility</p:attrName>
                                        </p:attrNameLst>
                                      </p:cBhvr>
                                      <p:to>
                                        <p:strVal val="visible"/>
                                      </p:to>
                                    </p:set>
                                    <p:animEffect filter="fade" transition="in">
                                      <p:cBhvr>
                                        <p:cTn dur="2000"/>
                                        <p:tgtEl>
                                          <p:spTgt spid="4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xEl>
                                              <p:pRg end="8" st="8"/>
                                            </p:txEl>
                                          </p:spTgt>
                                        </p:tgtEl>
                                        <p:attrNameLst>
                                          <p:attrName>style.visibility</p:attrName>
                                        </p:attrNameLst>
                                      </p:cBhvr>
                                      <p:to>
                                        <p:strVal val="visible"/>
                                      </p:to>
                                    </p:set>
                                    <p:animEffect filter="fade" transition="in">
                                      <p:cBhvr>
                                        <p:cTn dur="2000"/>
                                        <p:tgtEl>
                                          <p:spTgt spid="41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000"/>
              <a:buFont typeface="Times New Roman"/>
              <a:buNone/>
            </a:pPr>
            <a:br>
              <a:rPr b="1" i="0" lang="en-US" sz="3000" u="none">
                <a:solidFill>
                  <a:schemeClr val="dk1"/>
                </a:solidFill>
                <a:latin typeface="Times New Roman"/>
                <a:ea typeface="Times New Roman"/>
                <a:cs typeface="Times New Roman"/>
                <a:sym typeface="Times New Roman"/>
              </a:rPr>
            </a:br>
            <a:r>
              <a:rPr b="1" i="0" lang="en-US" sz="3000" u="none">
                <a:solidFill>
                  <a:schemeClr val="dk1"/>
                </a:solidFill>
                <a:latin typeface="Times New Roman"/>
                <a:ea typeface="Times New Roman"/>
                <a:cs typeface="Times New Roman"/>
                <a:sym typeface="Times New Roman"/>
              </a:rPr>
              <a:t>2.5: Các thao tác với slide</a:t>
            </a:r>
            <a:br>
              <a:rPr b="1" i="0" lang="en-US" sz="3000" u="none">
                <a:solidFill>
                  <a:schemeClr val="dk1"/>
                </a:solidFill>
                <a:latin typeface="Times New Roman"/>
                <a:ea typeface="Times New Roman"/>
                <a:cs typeface="Times New Roman"/>
                <a:sym typeface="Times New Roman"/>
              </a:rPr>
            </a:br>
            <a:endParaRPr/>
          </a:p>
        </p:txBody>
      </p:sp>
      <p:sp>
        <p:nvSpPr>
          <p:cNvPr id="418" name="Google Shape;418;p55"/>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Khi tạo mới bài thuyết trình, PowerPoint chèn sẵn slide tựa đề với hai hộp văn bản trống gọi là các </a:t>
            </a:r>
            <a:r>
              <a:rPr b="1" i="0" lang="en-US" sz="1800" u="none">
                <a:solidFill>
                  <a:schemeClr val="dk1"/>
                </a:solidFill>
                <a:latin typeface="Times New Roman"/>
                <a:ea typeface="Times New Roman"/>
                <a:cs typeface="Times New Roman"/>
                <a:sym typeface="Times New Roman"/>
              </a:rPr>
              <a:t>placeholder</a:t>
            </a:r>
            <a:r>
              <a:rPr b="0" i="0" lang="en-US" sz="1800" u="none">
                <a:solidFill>
                  <a:schemeClr val="dk1"/>
                </a:solidFill>
                <a:latin typeface="Times New Roman"/>
                <a:ea typeface="Times New Roman"/>
                <a:cs typeface="Times New Roman"/>
                <a:sym typeface="Times New Roman"/>
              </a:rPr>
              <a:t>. Đây là các placeholder dùng để nhập văn bản. Ngoài ra, PowerPoint còn có nhiều loại placeholder khác để chèn hình ảnh, SmartArt, bảng biểu, đồ thị,…</a:t>
            </a:r>
            <a:endParaRPr/>
          </a:p>
          <a:p>
            <a:pPr indent="-228600" lvl="0" marL="342900" marR="0" rtl="0" algn="l">
              <a:spcBef>
                <a:spcPts val="36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p:txBody>
      </p:sp>
      <p:pic>
        <p:nvPicPr>
          <p:cNvPr id="419" name="Google Shape;419;p55"/>
          <p:cNvPicPr preferRelativeResize="0"/>
          <p:nvPr/>
        </p:nvPicPr>
        <p:blipFill rotWithShape="1">
          <a:blip r:embed="rId3">
            <a:alphaModFix/>
          </a:blip>
          <a:srcRect b="0" l="0" r="0" t="0"/>
          <a:stretch/>
        </p:blipFill>
        <p:spPr>
          <a:xfrm>
            <a:off x="1042987" y="2492375"/>
            <a:ext cx="7489825" cy="3240087"/>
          </a:xfrm>
          <a:prstGeom prst="rect">
            <a:avLst/>
          </a:prstGeom>
          <a:noFill/>
          <a:ln>
            <a:noFill/>
          </a:ln>
        </p:spPr>
      </p:pic>
      <p:sp>
        <p:nvSpPr>
          <p:cNvPr id="420" name="Google Shape;420;p55"/>
          <p:cNvSpPr/>
          <p:nvPr/>
        </p:nvSpPr>
        <p:spPr>
          <a:xfrm rot="7740000">
            <a:off x="1729581" y="3258343"/>
            <a:ext cx="180975" cy="1316037"/>
          </a:xfrm>
          <a:prstGeom prst="downArrow">
            <a:avLst>
              <a:gd fmla="val 20115"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1" name="Google Shape;421;p55"/>
          <p:cNvSpPr txBox="1"/>
          <p:nvPr/>
        </p:nvSpPr>
        <p:spPr>
          <a:xfrm>
            <a:off x="2386012" y="4221162"/>
            <a:ext cx="1322387" cy="9239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Ngăn Slides</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2" name="Google Shape;422;p55"/>
          <p:cNvSpPr/>
          <p:nvPr/>
        </p:nvSpPr>
        <p:spPr>
          <a:xfrm rot="7740000">
            <a:off x="7208043" y="4023518"/>
            <a:ext cx="179387" cy="1317625"/>
          </a:xfrm>
          <a:prstGeom prst="downArrow">
            <a:avLst>
              <a:gd fmla="val 20130"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3" name="Google Shape;423;p55"/>
          <p:cNvSpPr txBox="1"/>
          <p:nvPr/>
        </p:nvSpPr>
        <p:spPr>
          <a:xfrm>
            <a:off x="6989762" y="4646612"/>
            <a:ext cx="1584325"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Các placeholder</a:t>
            </a:r>
            <a:endParaRPr/>
          </a:p>
          <a:p>
            <a:pPr indent="0" lvl="0" marL="0" marR="0" rtl="0" algn="l">
              <a:lnSpc>
                <a:spcPct val="100000"/>
              </a:lnSpc>
              <a:spcBef>
                <a:spcPts val="0"/>
              </a:spcBef>
              <a:spcAft>
                <a:spcPts val="0"/>
              </a:spcAft>
              <a:buNone/>
            </a:pPr>
            <a:r>
              <a:t/>
            </a:r>
            <a:endParaRPr b="0" i="0" sz="1400" u="none">
              <a:solidFill>
                <a:schemeClr val="dk1"/>
              </a:solidFill>
              <a:latin typeface="Arial"/>
              <a:ea typeface="Arial"/>
              <a:cs typeface="Arial"/>
              <a:sym typeface="Arial"/>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animEffect filter="fade" transition="in">
                                      <p:cBhvr>
                                        <p:cTn dur="1000"/>
                                        <p:tgtEl>
                                          <p:spTgt spid="4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animEffect filter="fade" transition="in">
                                      <p:cBhvr>
                                        <p:cTn dur="1000"/>
                                        <p:tgtEl>
                                          <p:spTgt spid="4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2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6"/>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429" name="Google Shape;429;p56"/>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Có nhiều kiểu bố trí các placeholder trên slide mà PowerPoint xây dựng sẵn được gọi là các </a:t>
            </a:r>
            <a:r>
              <a:rPr b="1" i="0" lang="en-US" sz="1800" u="none">
                <a:solidFill>
                  <a:schemeClr val="dk1"/>
                </a:solidFill>
                <a:latin typeface="Times New Roman"/>
                <a:ea typeface="Times New Roman"/>
                <a:cs typeface="Times New Roman"/>
                <a:sym typeface="Times New Roman"/>
              </a:rPr>
              <a:t>layout</a:t>
            </a:r>
            <a:r>
              <a:rPr b="0" i="0" lang="en-US" sz="1800" u="none">
                <a:solidFill>
                  <a:schemeClr val="dk1"/>
                </a:solidFill>
                <a:latin typeface="Times New Roman"/>
                <a:ea typeface="Times New Roman"/>
                <a:cs typeface="Times New Roman"/>
                <a:sym typeface="Times New Roman"/>
              </a:rPr>
              <a:t>. Tùy theo nội dung cần xây dựng cho slide mà ta chọn kiểu layout phù hợp.</a:t>
            </a:r>
            <a:endParaRPr/>
          </a:p>
          <a:p>
            <a:pPr indent="-228600" lvl="0" marL="342900" marR="0" rtl="0" algn="l">
              <a:spcBef>
                <a:spcPts val="36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p:txBody>
      </p:sp>
      <p:pic>
        <p:nvPicPr>
          <p:cNvPr descr="C:\DOCUME~1\ttphong\LOCALS~1\Temp\SNAGHTML156c1d9.PNG" id="430" name="Google Shape;430;p56"/>
          <p:cNvPicPr preferRelativeResize="0"/>
          <p:nvPr/>
        </p:nvPicPr>
        <p:blipFill rotWithShape="1">
          <a:blip r:embed="rId3">
            <a:alphaModFix/>
          </a:blip>
          <a:srcRect b="0" l="0" r="0" t="0"/>
          <a:stretch/>
        </p:blipFill>
        <p:spPr>
          <a:xfrm>
            <a:off x="1042987" y="2060575"/>
            <a:ext cx="7058025" cy="330200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Effect filter="fade" transition="in">
                                      <p:cBhvr>
                                        <p:cTn dur="1000"/>
                                        <p:tgtEl>
                                          <p:spTgt spid="4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animEffect filter="fade" transition="in">
                                      <p:cBhvr>
                                        <p:cTn dur="1000"/>
                                        <p:tgtEl>
                                          <p:spTgt spid="4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107950" y="260350"/>
            <a:ext cx="9144000" cy="5762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I. Giới thiệu về Power Point 2007</a:t>
            </a:r>
            <a:br>
              <a:rPr b="1" i="0" lang="en-US" sz="2000" u="none">
                <a:solidFill>
                  <a:schemeClr val="dk1"/>
                </a:solidFill>
                <a:latin typeface="Times New Roman"/>
                <a:ea typeface="Times New Roman"/>
                <a:cs typeface="Times New Roman"/>
                <a:sym typeface="Times New Roman"/>
              </a:rPr>
            </a:br>
            <a:endParaRPr/>
          </a:p>
        </p:txBody>
      </p:sp>
      <p:pic>
        <p:nvPicPr>
          <p:cNvPr descr="http://lh5.ggpht.com/_KSOH77vnC-4/Su79ew3PkyI/AAAAAAAAAd4/UE1dtsnhzKQ/image002_thumb%5B1%5D.jpg?imgmax=800" id="259" name="Google Shape;259;p39"/>
          <p:cNvPicPr preferRelativeResize="0"/>
          <p:nvPr/>
        </p:nvPicPr>
        <p:blipFill rotWithShape="1">
          <a:blip r:embed="rId3">
            <a:alphaModFix/>
          </a:blip>
          <a:srcRect b="0" l="0" r="0" t="0"/>
          <a:stretch/>
        </p:blipFill>
        <p:spPr>
          <a:xfrm>
            <a:off x="250825" y="1123950"/>
            <a:ext cx="8281987" cy="3656012"/>
          </a:xfrm>
          <a:prstGeom prst="rect">
            <a:avLst/>
          </a:prstGeom>
          <a:noFill/>
          <a:ln>
            <a:noFill/>
          </a:ln>
        </p:spPr>
      </p:pic>
      <p:sp>
        <p:nvSpPr>
          <p:cNvPr id="260" name="Google Shape;260;p39"/>
          <p:cNvSpPr txBox="1"/>
          <p:nvPr/>
        </p:nvSpPr>
        <p:spPr>
          <a:xfrm>
            <a:off x="611187" y="4437062"/>
            <a:ext cx="8245475" cy="1816100"/>
          </a:xfrm>
          <a:prstGeom prst="rect">
            <a:avLst/>
          </a:prstGeom>
          <a:solidFill>
            <a:srgbClr val="7030A0"/>
          </a:solidFill>
          <a:ln cap="flat" cmpd="sng" w="38100">
            <a:solidFill>
              <a:schemeClr val="accent1"/>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0" i="0" lang="en-US" sz="2800" u="none">
                <a:solidFill>
                  <a:schemeClr val="dk1"/>
                </a:solidFill>
                <a:latin typeface="Calibri"/>
                <a:ea typeface="Calibri"/>
                <a:cs typeface="Calibri"/>
                <a:sym typeface="Calibri"/>
              </a:rPr>
              <a:t>Ribbon</a:t>
            </a:r>
            <a:r>
              <a:rPr b="0" i="0" lang="en-US" sz="2800" u="none">
                <a:solidFill>
                  <a:srgbClr val="FFFFFF"/>
                </a:solidFill>
                <a:latin typeface="Calibri"/>
                <a:ea typeface="Calibri"/>
                <a:cs typeface="Calibri"/>
                <a:sym typeface="Calibri"/>
              </a:rPr>
              <a:t> bao gồm một số tab với chức năng công cụ</a:t>
            </a:r>
            <a:endParaRPr/>
          </a:p>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Home: </a:t>
            </a:r>
            <a:r>
              <a:rPr b="0" i="0" lang="en-US" sz="2800" u="none">
                <a:solidFill>
                  <a:srgbClr val="FFFFFF"/>
                </a:solidFill>
                <a:latin typeface="Calibri"/>
                <a:ea typeface="Calibri"/>
                <a:cs typeface="Calibri"/>
                <a:sym typeface="Calibri"/>
              </a:rPr>
              <a:t>Là thanh công cụ chính đơn giản thường gặp trong tạo bài tình chiếu(Slides)</a:t>
            </a:r>
            <a:endParaRPr/>
          </a:p>
          <a:p>
            <a:pPr indent="0" lvl="0" marL="0" marR="0" rtl="0" algn="l">
              <a:lnSpc>
                <a:spcPct val="100000"/>
              </a:lnSpc>
              <a:spcBef>
                <a:spcPts val="0"/>
              </a:spcBef>
              <a:spcAft>
                <a:spcPts val="0"/>
              </a:spcAft>
              <a:buNone/>
            </a:pPr>
            <a:r>
              <a:t/>
            </a:r>
            <a:endParaRPr b="0" i="0" sz="2800" u="none">
              <a:solidFill>
                <a:srgbClr val="FFFFFF"/>
              </a:solidFill>
              <a:latin typeface="Calibri"/>
              <a:ea typeface="Calibri"/>
              <a:cs typeface="Calibri"/>
              <a:sym typeface="Calibri"/>
            </a:endParaRPr>
          </a:p>
        </p:txBody>
      </p:sp>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2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7"/>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436" name="Google Shape;436;p57"/>
          <p:cNvSpPr txBox="1"/>
          <p:nvPr>
            <p:ph idx="1" type="body"/>
          </p:nvPr>
        </p:nvSpPr>
        <p:spPr>
          <a:xfrm>
            <a:off x="528637" y="90805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Times New Roman"/>
                <a:ea typeface="Times New Roman"/>
                <a:cs typeface="Times New Roman"/>
                <a:sym typeface="Times New Roman"/>
              </a:rPr>
              <a:t>Chèn slide mới</a:t>
            </a:r>
            <a:endParaRPr b="1" i="0" sz="1600" u="none">
              <a:solidFill>
                <a:schemeClr val="dk1"/>
              </a:solidFill>
              <a:latin typeface="Calibri"/>
              <a:ea typeface="Calibri"/>
              <a:cs typeface="Calibri"/>
              <a:sym typeface="Calibri"/>
            </a:endParaRPr>
          </a:p>
          <a:p>
            <a:pPr indent="0" lvl="0" marL="0" marR="0" rtl="0" algn="l">
              <a:lnSpc>
                <a:spcPct val="100000"/>
              </a:lnSpc>
              <a:spcBef>
                <a:spcPts val="320"/>
              </a:spcBef>
              <a:spcAft>
                <a:spcPts val="0"/>
              </a:spcAft>
              <a:buClr>
                <a:schemeClr val="dk1"/>
              </a:buClr>
              <a:buSzPts val="1600"/>
              <a:buFont typeface="Arial"/>
              <a:buNone/>
            </a:pPr>
            <a:r>
              <a:rPr b="0" i="0" lang="en-US" sz="1600" u="none">
                <a:solidFill>
                  <a:schemeClr val="dk1"/>
                </a:solidFill>
                <a:latin typeface="Times New Roman"/>
                <a:ea typeface="Times New Roman"/>
                <a:cs typeface="Times New Roman"/>
                <a:sym typeface="Times New Roman"/>
              </a:rPr>
              <a:t>Thực hiện theo các bước sau để chèn thêm slide mới vào bài thuyết trình:</a:t>
            </a:r>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Chọn ngăn </a:t>
            </a:r>
            <a:r>
              <a:rPr b="1" i="0" lang="en-US" sz="1600" u="none">
                <a:solidFill>
                  <a:schemeClr val="dk1"/>
                </a:solidFill>
                <a:latin typeface="Times New Roman"/>
                <a:ea typeface="Times New Roman"/>
                <a:cs typeface="Times New Roman"/>
                <a:sym typeface="Times New Roman"/>
              </a:rPr>
              <a:t>Slides</a:t>
            </a:r>
            <a:r>
              <a:rPr b="0" i="0" lang="en-US" sz="1600" u="none">
                <a:solidFill>
                  <a:schemeClr val="dk1"/>
                </a:solidFill>
                <a:latin typeface="Times New Roman"/>
                <a:ea typeface="Times New Roman"/>
                <a:cs typeface="Times New Roman"/>
                <a:sym typeface="Times New Roman"/>
              </a:rPr>
              <a:t> trong chế độ </a:t>
            </a:r>
            <a:r>
              <a:rPr b="1" i="0" lang="en-US" sz="1600" u="none">
                <a:solidFill>
                  <a:schemeClr val="dk1"/>
                </a:solidFill>
                <a:latin typeface="Times New Roman"/>
                <a:ea typeface="Times New Roman"/>
                <a:cs typeface="Times New Roman"/>
                <a:sym typeface="Times New Roman"/>
              </a:rPr>
              <a:t>Normal View</a:t>
            </a:r>
            <a:r>
              <a:rPr b="0" i="0" lang="en-US" sz="1600" u="none">
                <a:solidFill>
                  <a:schemeClr val="dk1"/>
                </a:solidFill>
                <a:latin typeface="Times New Roman"/>
                <a:ea typeface="Times New Roman"/>
                <a:cs typeface="Times New Roman"/>
                <a:sym typeface="Times New Roman"/>
              </a:rPr>
              <a:t>và nhấp chuột vào dưới slide đầu tiên do PowerPoint tự tạo ra khi bạn tạo bài thuyết trình mới. Khi đó, bạn sẽ thấy một đường nằm ngang nhấp nháy cho biết đó là vị trí mà slide mới sẽ được chèn vào.</a:t>
            </a:r>
            <a:endParaRPr b="0" i="1" sz="1600" u="non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Vào ngăn </a:t>
            </a:r>
            <a:r>
              <a:rPr b="1" i="0" lang="en-US" sz="1600" u="none">
                <a:solidFill>
                  <a:schemeClr val="dk1"/>
                </a:solidFill>
                <a:latin typeface="Times New Roman"/>
                <a:ea typeface="Times New Roman"/>
                <a:cs typeface="Times New Roman"/>
                <a:sym typeface="Times New Roman"/>
              </a:rPr>
              <a:t>Home</a:t>
            </a:r>
            <a:r>
              <a:rPr b="0" i="0" lang="en-US" sz="1600" u="none">
                <a:solidFill>
                  <a:schemeClr val="dk1"/>
                </a:solidFill>
                <a:latin typeface="Times New Roman"/>
                <a:ea typeface="Times New Roman"/>
                <a:cs typeface="Times New Roman"/>
                <a:sym typeface="Times New Roman"/>
              </a:rPr>
              <a:t>chọnnhóm </a:t>
            </a:r>
            <a:r>
              <a:rPr b="1" i="0" lang="en-US" sz="1600" u="none">
                <a:solidFill>
                  <a:schemeClr val="dk1"/>
                </a:solidFill>
                <a:latin typeface="Times New Roman"/>
                <a:ea typeface="Times New Roman"/>
                <a:cs typeface="Times New Roman"/>
                <a:sym typeface="Times New Roman"/>
              </a:rPr>
              <a:t>Slides</a:t>
            </a:r>
            <a:endParaRPr b="0" i="1" sz="1600" u="non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Nhấn nút </a:t>
            </a:r>
            <a:r>
              <a:rPr b="1" i="0" lang="en-US" sz="1600" u="none">
                <a:solidFill>
                  <a:schemeClr val="dk1"/>
                </a:solidFill>
                <a:latin typeface="Times New Roman"/>
                <a:ea typeface="Times New Roman"/>
                <a:cs typeface="Times New Roman"/>
                <a:sym typeface="Times New Roman"/>
              </a:rPr>
              <a:t>New Slide</a:t>
            </a:r>
            <a:r>
              <a:rPr b="0" i="0" lang="en-US" sz="1600" u="none">
                <a:solidFill>
                  <a:schemeClr val="dk1"/>
                </a:solidFill>
                <a:latin typeface="Times New Roman"/>
                <a:ea typeface="Times New Roman"/>
                <a:cs typeface="Times New Roman"/>
                <a:sym typeface="Times New Roman"/>
              </a:rPr>
              <a:t>, hộp chứa các kiểu layout xuất hiện</a:t>
            </a:r>
            <a:endParaRPr b="0" i="1" sz="1600" u="non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Nhấp chuột chọn một kiểu </a:t>
            </a:r>
            <a:r>
              <a:rPr b="1" i="0" lang="en-US" sz="1600" u="none">
                <a:solidFill>
                  <a:schemeClr val="dk1"/>
                </a:solidFill>
                <a:latin typeface="Times New Roman"/>
                <a:ea typeface="Times New Roman"/>
                <a:cs typeface="Times New Roman"/>
                <a:sym typeface="Times New Roman"/>
              </a:rPr>
              <a:t>layout</a:t>
            </a:r>
            <a:r>
              <a:rPr b="0" i="0" lang="en-US" sz="1600" u="none">
                <a:solidFill>
                  <a:schemeClr val="dk1"/>
                </a:solidFill>
                <a:latin typeface="Times New Roman"/>
                <a:ea typeface="Times New Roman"/>
                <a:cs typeface="Times New Roman"/>
                <a:sym typeface="Times New Roman"/>
              </a:rPr>
              <a:t>, slide mới sẽ được chèn vào bài thuyết trình theo kiểu layout vừa chọn.</a:t>
            </a:r>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chemeClr val="dk1"/>
              </a:solidFill>
              <a:latin typeface="Calibri"/>
              <a:ea typeface="Calibri"/>
              <a:cs typeface="Calibri"/>
              <a:sym typeface="Calibri"/>
            </a:endParaRPr>
          </a:p>
          <a:p>
            <a:pPr indent="-101600" lvl="0" marL="0" marR="0" rtl="0" algn="l">
              <a:lnSpc>
                <a:spcPct val="100000"/>
              </a:lnSpc>
              <a:spcBef>
                <a:spcPts val="320"/>
              </a:spcBef>
              <a:spcAft>
                <a:spcPts val="0"/>
              </a:spcAft>
              <a:buClr>
                <a:schemeClr val="dk1"/>
              </a:buClr>
              <a:buSzPts val="1600"/>
              <a:buFont typeface="Noto Sans Symbols"/>
              <a:buChar char="⮚"/>
            </a:pPr>
            <a:r>
              <a:rPr b="1" i="1" lang="en-US" sz="1600" u="none">
                <a:solidFill>
                  <a:schemeClr val="dk1"/>
                </a:solidFill>
                <a:latin typeface="Calibri"/>
                <a:ea typeface="Calibri"/>
                <a:cs typeface="Calibri"/>
                <a:sym typeface="Calibri"/>
              </a:rPr>
              <a:t>Chọn nhiều slide:</a:t>
            </a:r>
            <a:endParaRPr b="0" i="0" sz="1600" u="none">
              <a:solidFill>
                <a:schemeClr val="dk1"/>
              </a:solidFill>
              <a:latin typeface="Calibri"/>
              <a:ea typeface="Calibri"/>
              <a:cs typeface="Calibri"/>
              <a:sym typeface="Calibri"/>
            </a:endParaRPr>
          </a:p>
          <a:p>
            <a:pPr indent="-101600" lvl="0" marL="0" marR="0" rtl="0" algn="l">
              <a:lnSpc>
                <a:spcPct val="100000"/>
              </a:lnSpc>
              <a:spcBef>
                <a:spcPts val="320"/>
              </a:spcBef>
              <a:spcAft>
                <a:spcPts val="0"/>
              </a:spcAft>
              <a:buClr>
                <a:schemeClr val="dk1"/>
              </a:buClr>
              <a:buSzPts val="1600"/>
              <a:buFont typeface="Noto Sans Symbols"/>
              <a:buChar char="❖"/>
            </a:pPr>
            <a:r>
              <a:rPr b="0" i="1" lang="en-US" sz="1600" u="none">
                <a:solidFill>
                  <a:schemeClr val="dk1"/>
                </a:solidFill>
                <a:latin typeface="Times New Roman"/>
                <a:ea typeface="Times New Roman"/>
                <a:cs typeface="Times New Roman"/>
                <a:sym typeface="Times New Roman"/>
              </a:rPr>
              <a:t>Nếu các slide chọn là liên tục: nhấp chuột chọn slide đầu tiên rồi giữ phím </a:t>
            </a:r>
            <a:r>
              <a:rPr b="1" i="1" lang="en-US" sz="1600" u="none">
                <a:solidFill>
                  <a:schemeClr val="dk1"/>
                </a:solidFill>
                <a:latin typeface="Times New Roman"/>
                <a:ea typeface="Times New Roman"/>
                <a:cs typeface="Times New Roman"/>
                <a:sym typeface="Times New Roman"/>
              </a:rPr>
              <a:t>Shift</a:t>
            </a:r>
            <a:r>
              <a:rPr b="0" i="1" lang="en-US" sz="1600" u="none">
                <a:solidFill>
                  <a:schemeClr val="dk1"/>
                </a:solidFill>
                <a:latin typeface="Times New Roman"/>
                <a:ea typeface="Times New Roman"/>
                <a:cs typeface="Times New Roman"/>
                <a:sym typeface="Times New Roman"/>
              </a:rPr>
              <a:t> và nhấp chuột vào slide cuối cùng.</a:t>
            </a:r>
            <a:endParaRPr/>
          </a:p>
          <a:p>
            <a:pPr indent="-101600" lvl="0" marL="0" marR="0" rtl="0" algn="l">
              <a:lnSpc>
                <a:spcPct val="100000"/>
              </a:lnSpc>
              <a:spcBef>
                <a:spcPts val="320"/>
              </a:spcBef>
              <a:spcAft>
                <a:spcPts val="0"/>
              </a:spcAft>
              <a:buClr>
                <a:schemeClr val="dk1"/>
              </a:buClr>
              <a:buSzPts val="1600"/>
              <a:buFont typeface="Noto Sans Symbols"/>
              <a:buChar char="❖"/>
            </a:pPr>
            <a:r>
              <a:rPr b="0" i="1" lang="en-US" sz="1600" u="none">
                <a:solidFill>
                  <a:schemeClr val="dk1"/>
                </a:solidFill>
                <a:latin typeface="Times New Roman"/>
                <a:ea typeface="Times New Roman"/>
                <a:cs typeface="Times New Roman"/>
                <a:sym typeface="Times New Roman"/>
              </a:rPr>
              <a:t>Nếu các slide chọn là không liên tục: nhấp chuột chọn slide đầu tiên và giữ phím </a:t>
            </a:r>
            <a:r>
              <a:rPr b="1" i="1" lang="en-US" sz="1600" u="none">
                <a:solidFill>
                  <a:schemeClr val="dk1"/>
                </a:solidFill>
                <a:latin typeface="Times New Roman"/>
                <a:ea typeface="Times New Roman"/>
                <a:cs typeface="Times New Roman"/>
                <a:sym typeface="Times New Roman"/>
              </a:rPr>
              <a:t>Ctrl</a:t>
            </a:r>
            <a:r>
              <a:rPr b="0" i="1" lang="en-US" sz="1600" u="none">
                <a:solidFill>
                  <a:schemeClr val="dk1"/>
                </a:solidFill>
                <a:latin typeface="Times New Roman"/>
                <a:ea typeface="Times New Roman"/>
                <a:cs typeface="Times New Roman"/>
                <a:sym typeface="Times New Roman"/>
              </a:rPr>
              <a:t> trong khi nhấp chuột chọn các slide khác.</a:t>
            </a:r>
            <a:endParaRPr b="0" i="1" sz="1600" u="none">
              <a:solidFill>
                <a:schemeClr val="dk1"/>
              </a:solidFill>
              <a:latin typeface="Times New Roman"/>
              <a:ea typeface="Times New Roman"/>
              <a:cs typeface="Times New Roman"/>
              <a:sym typeface="Times New Roman"/>
            </a:endParaRPr>
          </a:p>
          <a:p>
            <a:pPr indent="-241300" lvl="0" marL="342900" marR="0" rtl="0" algn="l">
              <a:spcBef>
                <a:spcPts val="320"/>
              </a:spcBef>
              <a:spcAft>
                <a:spcPts val="0"/>
              </a:spcAft>
              <a:buClr>
                <a:schemeClr val="dk1"/>
              </a:buClr>
              <a:buSzPts val="1600"/>
              <a:buFont typeface="Arial"/>
              <a:buNone/>
            </a:pPr>
            <a:r>
              <a:t/>
            </a:r>
            <a:endParaRPr b="0" i="1" sz="1600" u="none">
              <a:solidFill>
                <a:schemeClr val="dk1"/>
              </a:solidFill>
              <a:latin typeface="Times New Roman"/>
              <a:ea typeface="Times New Roman"/>
              <a:cs typeface="Times New Roman"/>
              <a:sym typeface="Times New Roman"/>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animEffect filter="fade" transition="in">
                                      <p:cBhvr>
                                        <p:cTn dur="2000"/>
                                        <p:tgtEl>
                                          <p:spTgt spid="4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1" st="1"/>
                                            </p:txEl>
                                          </p:spTgt>
                                        </p:tgtEl>
                                        <p:attrNameLst>
                                          <p:attrName>style.visibility</p:attrName>
                                        </p:attrNameLst>
                                      </p:cBhvr>
                                      <p:to>
                                        <p:strVal val="visible"/>
                                      </p:to>
                                    </p:set>
                                    <p:animEffect filter="fade" transition="in">
                                      <p:cBhvr>
                                        <p:cTn dur="2000"/>
                                        <p:tgtEl>
                                          <p:spTgt spid="4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2" st="2"/>
                                            </p:txEl>
                                          </p:spTgt>
                                        </p:tgtEl>
                                        <p:attrNameLst>
                                          <p:attrName>style.visibility</p:attrName>
                                        </p:attrNameLst>
                                      </p:cBhvr>
                                      <p:to>
                                        <p:strVal val="visible"/>
                                      </p:to>
                                    </p:set>
                                    <p:animEffect filter="fade" transition="in">
                                      <p:cBhvr>
                                        <p:cTn dur="2000"/>
                                        <p:tgtEl>
                                          <p:spTgt spid="4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3" st="3"/>
                                            </p:txEl>
                                          </p:spTgt>
                                        </p:tgtEl>
                                        <p:attrNameLst>
                                          <p:attrName>style.visibility</p:attrName>
                                        </p:attrNameLst>
                                      </p:cBhvr>
                                      <p:to>
                                        <p:strVal val="visible"/>
                                      </p:to>
                                    </p:set>
                                    <p:animEffect filter="fade" transition="in">
                                      <p:cBhvr>
                                        <p:cTn dur="2000"/>
                                        <p:tgtEl>
                                          <p:spTgt spid="4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4" st="4"/>
                                            </p:txEl>
                                          </p:spTgt>
                                        </p:tgtEl>
                                        <p:attrNameLst>
                                          <p:attrName>style.visibility</p:attrName>
                                        </p:attrNameLst>
                                      </p:cBhvr>
                                      <p:to>
                                        <p:strVal val="visible"/>
                                      </p:to>
                                    </p:set>
                                    <p:animEffect filter="fade" transition="in">
                                      <p:cBhvr>
                                        <p:cTn dur="2000"/>
                                        <p:tgtEl>
                                          <p:spTgt spid="4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5" st="5"/>
                                            </p:txEl>
                                          </p:spTgt>
                                        </p:tgtEl>
                                        <p:attrNameLst>
                                          <p:attrName>style.visibility</p:attrName>
                                        </p:attrNameLst>
                                      </p:cBhvr>
                                      <p:to>
                                        <p:strVal val="visible"/>
                                      </p:to>
                                    </p:set>
                                    <p:animEffect filter="fade" transition="in">
                                      <p:cBhvr>
                                        <p:cTn dur="2000"/>
                                        <p:tgtEl>
                                          <p:spTgt spid="43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6" st="6"/>
                                            </p:txEl>
                                          </p:spTgt>
                                        </p:tgtEl>
                                        <p:attrNameLst>
                                          <p:attrName>style.visibility</p:attrName>
                                        </p:attrNameLst>
                                      </p:cBhvr>
                                      <p:to>
                                        <p:strVal val="visible"/>
                                      </p:to>
                                    </p:set>
                                    <p:animEffect filter="fade" transition="in">
                                      <p:cBhvr>
                                        <p:cTn dur="2000"/>
                                        <p:tgtEl>
                                          <p:spTgt spid="43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7" st="7"/>
                                            </p:txEl>
                                          </p:spTgt>
                                        </p:tgtEl>
                                        <p:attrNameLst>
                                          <p:attrName>style.visibility</p:attrName>
                                        </p:attrNameLst>
                                      </p:cBhvr>
                                      <p:to>
                                        <p:strVal val="visible"/>
                                      </p:to>
                                    </p:set>
                                    <p:animEffect filter="fade" transition="in">
                                      <p:cBhvr>
                                        <p:cTn dur="2000"/>
                                        <p:tgtEl>
                                          <p:spTgt spid="43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8" st="8"/>
                                            </p:txEl>
                                          </p:spTgt>
                                        </p:tgtEl>
                                        <p:attrNameLst>
                                          <p:attrName>style.visibility</p:attrName>
                                        </p:attrNameLst>
                                      </p:cBhvr>
                                      <p:to>
                                        <p:strVal val="visible"/>
                                      </p:to>
                                    </p:set>
                                    <p:animEffect filter="fade" transition="in">
                                      <p:cBhvr>
                                        <p:cTn dur="2000"/>
                                        <p:tgtEl>
                                          <p:spTgt spid="43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9" st="9"/>
                                            </p:txEl>
                                          </p:spTgt>
                                        </p:tgtEl>
                                        <p:attrNameLst>
                                          <p:attrName>style.visibility</p:attrName>
                                        </p:attrNameLst>
                                      </p:cBhvr>
                                      <p:to>
                                        <p:strVal val="visible"/>
                                      </p:to>
                                    </p:set>
                                    <p:animEffect filter="fade" transition="in">
                                      <p:cBhvr>
                                        <p:cTn dur="2000"/>
                                        <p:tgtEl>
                                          <p:spTgt spid="43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10" st="10"/>
                                            </p:txEl>
                                          </p:spTgt>
                                        </p:tgtEl>
                                        <p:attrNameLst>
                                          <p:attrName>style.visibility</p:attrName>
                                        </p:attrNameLst>
                                      </p:cBhvr>
                                      <p:to>
                                        <p:strVal val="visible"/>
                                      </p:to>
                                    </p:set>
                                    <p:animEffect filter="fade" transition="in">
                                      <p:cBhvr>
                                        <p:cTn dur="2000"/>
                                        <p:tgtEl>
                                          <p:spTgt spid="436">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8"/>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442" name="Google Shape;442;p58"/>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Times New Roman"/>
                <a:ea typeface="Times New Roman"/>
                <a:cs typeface="Times New Roman"/>
                <a:sym typeface="Times New Roman"/>
              </a:rPr>
              <a:t>Sao chép slide</a:t>
            </a:r>
            <a:endParaRPr/>
          </a:p>
          <a:p>
            <a:pPr indent="0" lvl="0" marL="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Thực hiện theo các bước sau để nhân bản các slide đang chọn:</a:t>
            </a:r>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Trong chế độ </a:t>
            </a:r>
            <a:r>
              <a:rPr b="1" i="0" lang="en-US" sz="1800" u="none">
                <a:solidFill>
                  <a:schemeClr val="dk1"/>
                </a:solidFill>
                <a:latin typeface="Times New Roman"/>
                <a:ea typeface="Times New Roman"/>
                <a:cs typeface="Times New Roman"/>
                <a:sym typeface="Times New Roman"/>
              </a:rPr>
              <a:t>Normal View</a:t>
            </a:r>
            <a:r>
              <a:rPr b="0" i="0" lang="en-US" sz="1800" u="none">
                <a:solidFill>
                  <a:schemeClr val="dk1"/>
                </a:solidFill>
                <a:latin typeface="Times New Roman"/>
                <a:ea typeface="Times New Roman"/>
                <a:cs typeface="Times New Roman"/>
                <a:sym typeface="Times New Roman"/>
              </a:rPr>
              <a:t>, chọn các slide trong ngăn Slides muốn sao chép</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Nhấp phải chuột lên một trong số các slide đang chọn để mở thực đơn ngữ cảnh</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Chọn </a:t>
            </a:r>
            <a:r>
              <a:rPr b="1" i="0" lang="en-US" sz="1800" u="none">
                <a:solidFill>
                  <a:schemeClr val="dk1"/>
                </a:solidFill>
                <a:latin typeface="Times New Roman"/>
                <a:ea typeface="Times New Roman"/>
                <a:cs typeface="Times New Roman"/>
                <a:sym typeface="Times New Roman"/>
              </a:rPr>
              <a:t>Duplicate Slide</a:t>
            </a:r>
            <a:r>
              <a:rPr b="0" i="0" lang="en-US" sz="1800" u="none">
                <a:solidFill>
                  <a:schemeClr val="dk1"/>
                </a:solidFill>
                <a:latin typeface="Times New Roman"/>
                <a:ea typeface="Times New Roman"/>
                <a:cs typeface="Times New Roman"/>
                <a:sym typeface="Times New Roman"/>
              </a:rPr>
              <a:t> từ danh sách lệnh</a:t>
            </a:r>
            <a:endParaRPr/>
          </a:p>
          <a:p>
            <a:pPr indent="-228600" lvl="0" marL="342900" marR="0" rtl="0" algn="l">
              <a:spcBef>
                <a:spcPts val="36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p:txBody>
      </p:sp>
      <p:pic>
        <p:nvPicPr>
          <p:cNvPr descr="C:\DOCUME~1\ttphong\LOCALS~1\Temp\SNAGHTML17618bc.PNG" id="443" name="Google Shape;443;p58"/>
          <p:cNvPicPr preferRelativeResize="0"/>
          <p:nvPr/>
        </p:nvPicPr>
        <p:blipFill rotWithShape="1">
          <a:blip r:embed="rId3">
            <a:alphaModFix/>
          </a:blip>
          <a:srcRect b="0" l="0" r="0" t="0"/>
          <a:stretch/>
        </p:blipFill>
        <p:spPr>
          <a:xfrm>
            <a:off x="900112" y="2924175"/>
            <a:ext cx="7343775" cy="29527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anim calcmode="lin" valueType="num">
                                      <p:cBhvr additive="base">
                                        <p:cTn dur="500"/>
                                        <p:tgtEl>
                                          <p:spTgt spid="44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2">
                                            <p:txEl>
                                              <p:pRg end="1" st="1"/>
                                            </p:txEl>
                                          </p:spTgt>
                                        </p:tgtEl>
                                        <p:attrNameLst>
                                          <p:attrName>style.visibility</p:attrName>
                                        </p:attrNameLst>
                                      </p:cBhvr>
                                      <p:to>
                                        <p:strVal val="visible"/>
                                      </p:to>
                                    </p:set>
                                    <p:anim calcmode="lin" valueType="num">
                                      <p:cBhvr additive="base">
                                        <p:cTn dur="500"/>
                                        <p:tgtEl>
                                          <p:spTgt spid="44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2">
                                            <p:txEl>
                                              <p:pRg end="2" st="2"/>
                                            </p:txEl>
                                          </p:spTgt>
                                        </p:tgtEl>
                                        <p:attrNameLst>
                                          <p:attrName>style.visibility</p:attrName>
                                        </p:attrNameLst>
                                      </p:cBhvr>
                                      <p:to>
                                        <p:strVal val="visible"/>
                                      </p:to>
                                    </p:set>
                                    <p:anim calcmode="lin" valueType="num">
                                      <p:cBhvr additive="base">
                                        <p:cTn dur="500"/>
                                        <p:tgtEl>
                                          <p:spTgt spid="44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2">
                                            <p:txEl>
                                              <p:pRg end="3" st="3"/>
                                            </p:txEl>
                                          </p:spTgt>
                                        </p:tgtEl>
                                        <p:attrNameLst>
                                          <p:attrName>style.visibility</p:attrName>
                                        </p:attrNameLst>
                                      </p:cBhvr>
                                      <p:to>
                                        <p:strVal val="visible"/>
                                      </p:to>
                                    </p:set>
                                    <p:anim calcmode="lin" valueType="num">
                                      <p:cBhvr additive="base">
                                        <p:cTn dur="500"/>
                                        <p:tgtEl>
                                          <p:spTgt spid="44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2">
                                            <p:txEl>
                                              <p:pRg end="4" st="4"/>
                                            </p:txEl>
                                          </p:spTgt>
                                        </p:tgtEl>
                                        <p:attrNameLst>
                                          <p:attrName>style.visibility</p:attrName>
                                        </p:attrNameLst>
                                      </p:cBhvr>
                                      <p:to>
                                        <p:strVal val="visible"/>
                                      </p:to>
                                    </p:set>
                                    <p:anim calcmode="lin" valueType="num">
                                      <p:cBhvr additive="base">
                                        <p:cTn dur="500"/>
                                        <p:tgtEl>
                                          <p:spTgt spid="44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2">
                                            <p:txEl>
                                              <p:pRg end="5" st="5"/>
                                            </p:txEl>
                                          </p:spTgt>
                                        </p:tgtEl>
                                        <p:attrNameLst>
                                          <p:attrName>style.visibility</p:attrName>
                                        </p:attrNameLst>
                                      </p:cBhvr>
                                      <p:to>
                                        <p:strVal val="visible"/>
                                      </p:to>
                                    </p:set>
                                    <p:anim calcmode="lin" valueType="num">
                                      <p:cBhvr additive="base">
                                        <p:cTn dur="500"/>
                                        <p:tgtEl>
                                          <p:spTgt spid="44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500"/>
                                        <p:tgtEl>
                                          <p:spTgt spid="4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9"/>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449" name="Google Shape;449;p59"/>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Times New Roman"/>
                <a:ea typeface="Times New Roman"/>
                <a:cs typeface="Times New Roman"/>
                <a:sym typeface="Times New Roman"/>
              </a:rPr>
              <a:t>Thay đổi layout cho slide</a:t>
            </a:r>
            <a:endParaRPr/>
          </a:p>
          <a:p>
            <a:pPr indent="0" lvl="0" marL="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Để thay đổi layout của slide, bạn làm theo các bước sau:</a:t>
            </a:r>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Trong chế độ </a:t>
            </a:r>
            <a:r>
              <a:rPr b="1" i="0" lang="en-US" sz="1800" u="none">
                <a:solidFill>
                  <a:schemeClr val="dk1"/>
                </a:solidFill>
                <a:latin typeface="Times New Roman"/>
                <a:ea typeface="Times New Roman"/>
                <a:cs typeface="Times New Roman"/>
                <a:sym typeface="Times New Roman"/>
              </a:rPr>
              <a:t>Normal View</a:t>
            </a:r>
            <a:r>
              <a:rPr b="0" i="0" lang="en-US" sz="1800" u="none">
                <a:solidFill>
                  <a:schemeClr val="dk1"/>
                </a:solidFill>
                <a:latin typeface="Times New Roman"/>
                <a:ea typeface="Times New Roman"/>
                <a:cs typeface="Times New Roman"/>
                <a:sym typeface="Times New Roman"/>
              </a:rPr>
              <a:t>, chọn các slide trong ngăn Slides muốn sao chép</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Chọn slide cần thay đổi layout</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Vào ngăn </a:t>
            </a:r>
            <a:r>
              <a:rPr b="1" i="0" lang="en-US" sz="1800" u="none">
                <a:solidFill>
                  <a:schemeClr val="dk1"/>
                </a:solidFill>
                <a:latin typeface="Times New Roman"/>
                <a:ea typeface="Times New Roman"/>
                <a:cs typeface="Times New Roman"/>
                <a:sym typeface="Times New Roman"/>
              </a:rPr>
              <a:t>Home</a:t>
            </a:r>
            <a:r>
              <a:rPr b="0" i="0" lang="en-US" sz="1800" u="none">
                <a:solidFill>
                  <a:schemeClr val="dk1"/>
                </a:solidFill>
                <a:latin typeface="Times New Roman"/>
                <a:ea typeface="Times New Roman"/>
                <a:cs typeface="Times New Roman"/>
                <a:sym typeface="Times New Roman"/>
              </a:rPr>
              <a:t> | nhóm </a:t>
            </a:r>
            <a:r>
              <a:rPr b="1" i="0" lang="en-US" sz="1800" u="none">
                <a:solidFill>
                  <a:schemeClr val="dk1"/>
                </a:solidFill>
                <a:latin typeface="Times New Roman"/>
                <a:ea typeface="Times New Roman"/>
                <a:cs typeface="Times New Roman"/>
                <a:sym typeface="Times New Roman"/>
              </a:rPr>
              <a:t>Slides</a:t>
            </a:r>
            <a:r>
              <a:rPr b="0" i="0" lang="en-US" sz="1800" u="none">
                <a:solidFill>
                  <a:schemeClr val="dk1"/>
                </a:solidFill>
                <a:latin typeface="Times New Roman"/>
                <a:ea typeface="Times New Roman"/>
                <a:cs typeface="Times New Roman"/>
                <a:sym typeface="Times New Roman"/>
              </a:rPr>
              <a:t> | nhấn nút </a:t>
            </a:r>
            <a:r>
              <a:rPr b="1" i="0" lang="en-US" sz="1800" u="none">
                <a:solidFill>
                  <a:schemeClr val="dk1"/>
                </a:solidFill>
                <a:latin typeface="Times New Roman"/>
                <a:ea typeface="Times New Roman"/>
                <a:cs typeface="Times New Roman"/>
                <a:sym typeface="Times New Roman"/>
              </a:rPr>
              <a:t>Layout</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Chọn kiểu layout mới cho slide</a:t>
            </a:r>
            <a:endParaRPr/>
          </a:p>
          <a:p>
            <a:pPr indent="-228600" lvl="0" marL="342900" marR="0" rtl="0" algn="l">
              <a:spcBef>
                <a:spcPts val="36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p:txBody>
      </p:sp>
      <p:pic>
        <p:nvPicPr>
          <p:cNvPr descr="C:\DOCUME~1\ttphong\LOCALS~1\Temp\SNAGHTMLb4fcf45.PNG" id="450" name="Google Shape;450;p59"/>
          <p:cNvPicPr preferRelativeResize="0"/>
          <p:nvPr/>
        </p:nvPicPr>
        <p:blipFill rotWithShape="1">
          <a:blip r:embed="rId3">
            <a:alphaModFix/>
          </a:blip>
          <a:srcRect b="0" l="0" r="0" t="0"/>
          <a:stretch/>
        </p:blipFill>
        <p:spPr>
          <a:xfrm>
            <a:off x="827087" y="3284537"/>
            <a:ext cx="7129462" cy="2665412"/>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0" st="0"/>
                                            </p:txEl>
                                          </p:spTgt>
                                        </p:tgtEl>
                                        <p:attrNameLst>
                                          <p:attrName>style.visibility</p:attrName>
                                        </p:attrNameLst>
                                      </p:cBhvr>
                                      <p:to>
                                        <p:strVal val="visible"/>
                                      </p:to>
                                    </p:set>
                                    <p:animEffect filter="fade" transition="in">
                                      <p:cBhvr>
                                        <p:cTn dur="1000"/>
                                        <p:tgtEl>
                                          <p:spTgt spid="4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1" st="1"/>
                                            </p:txEl>
                                          </p:spTgt>
                                        </p:tgtEl>
                                        <p:attrNameLst>
                                          <p:attrName>style.visibility</p:attrName>
                                        </p:attrNameLst>
                                      </p:cBhvr>
                                      <p:to>
                                        <p:strVal val="visible"/>
                                      </p:to>
                                    </p:set>
                                    <p:animEffect filter="fade" transition="in">
                                      <p:cBhvr>
                                        <p:cTn dur="1000"/>
                                        <p:tgtEl>
                                          <p:spTgt spid="4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2" st="2"/>
                                            </p:txEl>
                                          </p:spTgt>
                                        </p:tgtEl>
                                        <p:attrNameLst>
                                          <p:attrName>style.visibility</p:attrName>
                                        </p:attrNameLst>
                                      </p:cBhvr>
                                      <p:to>
                                        <p:strVal val="visible"/>
                                      </p:to>
                                    </p:set>
                                    <p:animEffect filter="fade" transition="in">
                                      <p:cBhvr>
                                        <p:cTn dur="1000"/>
                                        <p:tgtEl>
                                          <p:spTgt spid="4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3" st="3"/>
                                            </p:txEl>
                                          </p:spTgt>
                                        </p:tgtEl>
                                        <p:attrNameLst>
                                          <p:attrName>style.visibility</p:attrName>
                                        </p:attrNameLst>
                                      </p:cBhvr>
                                      <p:to>
                                        <p:strVal val="visible"/>
                                      </p:to>
                                    </p:set>
                                    <p:animEffect filter="fade" transition="in">
                                      <p:cBhvr>
                                        <p:cTn dur="1000"/>
                                        <p:tgtEl>
                                          <p:spTgt spid="4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4" st="4"/>
                                            </p:txEl>
                                          </p:spTgt>
                                        </p:tgtEl>
                                        <p:attrNameLst>
                                          <p:attrName>style.visibility</p:attrName>
                                        </p:attrNameLst>
                                      </p:cBhvr>
                                      <p:to>
                                        <p:strVal val="visible"/>
                                      </p:to>
                                    </p:set>
                                    <p:animEffect filter="fade" transition="in">
                                      <p:cBhvr>
                                        <p:cTn dur="1000"/>
                                        <p:tgtEl>
                                          <p:spTgt spid="4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5" st="5"/>
                                            </p:txEl>
                                          </p:spTgt>
                                        </p:tgtEl>
                                        <p:attrNameLst>
                                          <p:attrName>style.visibility</p:attrName>
                                        </p:attrNameLst>
                                      </p:cBhvr>
                                      <p:to>
                                        <p:strVal val="visible"/>
                                      </p:to>
                                    </p:set>
                                    <p:animEffect filter="fade" transition="in">
                                      <p:cBhvr>
                                        <p:cTn dur="1000"/>
                                        <p:tgtEl>
                                          <p:spTgt spid="4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6" st="6"/>
                                            </p:txEl>
                                          </p:spTgt>
                                        </p:tgtEl>
                                        <p:attrNameLst>
                                          <p:attrName>style.visibility</p:attrName>
                                        </p:attrNameLst>
                                      </p:cBhvr>
                                      <p:to>
                                        <p:strVal val="visible"/>
                                      </p:to>
                                    </p:set>
                                    <p:animEffect filter="fade" transition="in">
                                      <p:cBhvr>
                                        <p:cTn dur="1000"/>
                                        <p:tgtEl>
                                          <p:spTgt spid="44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0"/>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456" name="Google Shape;456;p60"/>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a:solidFill>
                  <a:schemeClr val="dk1"/>
                </a:solidFill>
                <a:latin typeface="Times New Roman"/>
                <a:ea typeface="Times New Roman"/>
                <a:cs typeface="Times New Roman"/>
                <a:sym typeface="Times New Roman"/>
              </a:rPr>
              <a:t>Thay đổi vị trí các slide</a:t>
            </a:r>
            <a:endParaRPr/>
          </a:p>
          <a:p>
            <a:pPr indent="0" lvl="0" marL="0" marR="0" rtl="0" algn="l">
              <a:lnSpc>
                <a:spcPct val="100000"/>
              </a:lnSpc>
              <a:spcBef>
                <a:spcPts val="400"/>
              </a:spcBef>
              <a:spcAft>
                <a:spcPts val="0"/>
              </a:spcAft>
              <a:buClr>
                <a:schemeClr val="dk1"/>
              </a:buClr>
              <a:buSzPts val="2000"/>
              <a:buFont typeface="Arial"/>
              <a:buNone/>
            </a:pPr>
            <a:r>
              <a:rPr b="0" i="0" lang="en-US" sz="2000" u="none">
                <a:solidFill>
                  <a:schemeClr val="dk1"/>
                </a:solidFill>
                <a:latin typeface="Times New Roman"/>
                <a:ea typeface="Times New Roman"/>
                <a:cs typeface="Times New Roman"/>
                <a:sym typeface="Times New Roman"/>
              </a:rPr>
              <a:t>Thực hiện các bước sau sắp xếp hoặc thay đổi vị trí các slide trong bài thuyết trình:</a:t>
            </a:r>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Trong chế độ </a:t>
            </a:r>
            <a:r>
              <a:rPr b="1" i="0" lang="en-US" sz="1800" u="none">
                <a:solidFill>
                  <a:schemeClr val="dk1"/>
                </a:solidFill>
                <a:latin typeface="Times New Roman"/>
                <a:ea typeface="Times New Roman"/>
                <a:cs typeface="Times New Roman"/>
                <a:sym typeface="Times New Roman"/>
              </a:rPr>
              <a:t>Normal View</a:t>
            </a:r>
            <a:r>
              <a:rPr b="0" i="0" lang="en-US" sz="1800" u="none">
                <a:solidFill>
                  <a:schemeClr val="dk1"/>
                </a:solidFill>
                <a:latin typeface="Times New Roman"/>
                <a:ea typeface="Times New Roman"/>
                <a:cs typeface="Times New Roman"/>
                <a:sym typeface="Times New Roman"/>
              </a:rPr>
              <a:t>, chọn slide trong ngăn Slides muốn sắp xếp</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Dùng chuột kéo slide đến vị trí mới trong ngăn Slides và thả chuột</a:t>
            </a:r>
            <a:endParaRPr/>
          </a:p>
          <a:p>
            <a:pPr indent="-114300" lvl="0" marL="0" marR="0" rtl="0" algn="l">
              <a:lnSpc>
                <a:spcPct val="100000"/>
              </a:lnSpc>
              <a:spcBef>
                <a:spcPts val="360"/>
              </a:spcBef>
              <a:spcAft>
                <a:spcPts val="0"/>
              </a:spcAft>
              <a:buClr>
                <a:schemeClr val="dk1"/>
              </a:buClr>
              <a:buSzPts val="1800"/>
              <a:buFont typeface="Calibri"/>
              <a:buAutoNum type="arabicPeriod"/>
            </a:pPr>
            <a:r>
              <a:rPr b="0" i="1" lang="en-US" sz="1800" u="none">
                <a:solidFill>
                  <a:schemeClr val="dk1"/>
                </a:solidFill>
                <a:latin typeface="Times New Roman"/>
                <a:ea typeface="Times New Roman"/>
                <a:cs typeface="Times New Roman"/>
                <a:sym typeface="Times New Roman"/>
              </a:rPr>
              <a:t>Slide sẽ xuất hiện ở vị trí mới</a:t>
            </a:r>
            <a:endParaRPr/>
          </a:p>
          <a:p>
            <a:pPr indent="-228600" lvl="0" marL="342900" marR="0" rtl="0" algn="l">
              <a:spcBef>
                <a:spcPts val="360"/>
              </a:spcBef>
              <a:spcAft>
                <a:spcPts val="0"/>
              </a:spcAft>
              <a:buClr>
                <a:schemeClr val="dk1"/>
              </a:buClr>
              <a:buSzPts val="1800"/>
              <a:buFont typeface="Arial"/>
              <a:buNone/>
            </a:pPr>
            <a:r>
              <a:t/>
            </a:r>
            <a:endParaRPr b="0" i="1" sz="1800" u="none">
              <a:solidFill>
                <a:schemeClr val="dk1"/>
              </a:solidFill>
              <a:latin typeface="Times New Roman"/>
              <a:ea typeface="Times New Roman"/>
              <a:cs typeface="Times New Roman"/>
              <a:sym typeface="Times New Roman"/>
            </a:endParaRPr>
          </a:p>
        </p:txBody>
      </p:sp>
      <p:pic>
        <p:nvPicPr>
          <p:cNvPr descr="C:\DOCUME~1\ttphong\LOCALS~1\Temp\SNAGHTML1e2383.PNG" id="457" name="Google Shape;457;p60"/>
          <p:cNvPicPr preferRelativeResize="0"/>
          <p:nvPr/>
        </p:nvPicPr>
        <p:blipFill rotWithShape="1">
          <a:blip r:embed="rId3">
            <a:alphaModFix/>
          </a:blip>
          <a:srcRect b="0" l="0" r="0" t="0"/>
          <a:stretch/>
        </p:blipFill>
        <p:spPr>
          <a:xfrm>
            <a:off x="1963737" y="3392487"/>
            <a:ext cx="5329237" cy="2690812"/>
          </a:xfrm>
          <a:prstGeom prst="rect">
            <a:avLst/>
          </a:prstGeom>
          <a:noFill/>
          <a:ln cap="flat" cmpd="sng" w="9525">
            <a:solidFill>
              <a:schemeClr val="dk1"/>
            </a:solidFill>
            <a:prstDash val="solid"/>
            <a:miter lim="800000"/>
            <a:headEnd len="sm" w="sm" type="none"/>
            <a:tailEnd len="sm" w="sm" type="none"/>
          </a:ln>
        </p:spPr>
      </p:pic>
      <p:grpSp>
        <p:nvGrpSpPr>
          <p:cNvPr id="458" name="Google Shape;458;p60"/>
          <p:cNvGrpSpPr/>
          <p:nvPr/>
        </p:nvGrpSpPr>
        <p:grpSpPr>
          <a:xfrm>
            <a:off x="3348037" y="4822825"/>
            <a:ext cx="474662" cy="1260475"/>
            <a:chOff x="4809" y="3938"/>
            <a:chExt cx="747" cy="1985"/>
          </a:xfrm>
        </p:grpSpPr>
        <p:sp>
          <p:nvSpPr>
            <p:cNvPr id="459" name="Google Shape;459;p60"/>
            <p:cNvSpPr/>
            <p:nvPr/>
          </p:nvSpPr>
          <p:spPr>
            <a:xfrm>
              <a:off x="4999" y="5380"/>
              <a:ext cx="557" cy="543"/>
            </a:xfrm>
            <a:prstGeom prst="ellipse">
              <a:avLst/>
            </a:prstGeom>
            <a:noFill/>
            <a:ln cap="flat" cmpd="sng" w="19050">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60" name="Google Shape;460;p60"/>
            <p:cNvSpPr/>
            <p:nvPr/>
          </p:nvSpPr>
          <p:spPr>
            <a:xfrm>
              <a:off x="4809" y="3938"/>
              <a:ext cx="462" cy="1440"/>
            </a:xfrm>
            <a:custGeom>
              <a:rect b="b" l="l" r="r" t="t"/>
              <a:pathLst>
                <a:path extrusionOk="0" fill="none" h="21600" w="21600">
                  <a:moveTo>
                    <a:pt x="-1" y="0"/>
                  </a:moveTo>
                  <a:cubicBezTo>
                    <a:pt x="11929" y="0"/>
                    <a:pt x="21600" y="9670"/>
                    <a:pt x="21600" y="21600"/>
                  </a:cubicBezTo>
                </a:path>
                <a:path extrusionOk="0" h="21600" w="21600">
                  <a:moveTo>
                    <a:pt x="-1" y="0"/>
                  </a:moveTo>
                  <a:cubicBezTo>
                    <a:pt x="11929" y="0"/>
                    <a:pt x="21600" y="9670"/>
                    <a:pt x="21600" y="21600"/>
                  </a:cubicBezTo>
                  <a:lnTo>
                    <a:pt x="0" y="21600"/>
                  </a:lnTo>
                  <a:lnTo>
                    <a:pt x="-1" y="0"/>
                  </a:lnTo>
                  <a:close/>
                </a:path>
              </a:pathLst>
            </a:custGeom>
            <a:no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animEffect filter="fade" transition="in">
                                      <p:cBhvr>
                                        <p:cTn dur="600"/>
                                        <p:tgtEl>
                                          <p:spTgt spid="4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animEffect filter="fade" transition="in">
                                      <p:cBhvr>
                                        <p:cTn dur="600"/>
                                        <p:tgtEl>
                                          <p:spTgt spid="4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animEffect filter="fade" transition="in">
                                      <p:cBhvr>
                                        <p:cTn dur="600"/>
                                        <p:tgtEl>
                                          <p:spTgt spid="4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3" st="3"/>
                                            </p:txEl>
                                          </p:spTgt>
                                        </p:tgtEl>
                                        <p:attrNameLst>
                                          <p:attrName>style.visibility</p:attrName>
                                        </p:attrNameLst>
                                      </p:cBhvr>
                                      <p:to>
                                        <p:strVal val="visible"/>
                                      </p:to>
                                    </p:set>
                                    <p:animEffect filter="fade" transition="in">
                                      <p:cBhvr>
                                        <p:cTn dur="600"/>
                                        <p:tgtEl>
                                          <p:spTgt spid="4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4" st="4"/>
                                            </p:txEl>
                                          </p:spTgt>
                                        </p:tgtEl>
                                        <p:attrNameLst>
                                          <p:attrName>style.visibility</p:attrName>
                                        </p:attrNameLst>
                                      </p:cBhvr>
                                      <p:to>
                                        <p:strVal val="visible"/>
                                      </p:to>
                                    </p:set>
                                    <p:animEffect filter="fade" transition="in">
                                      <p:cBhvr>
                                        <p:cTn dur="600"/>
                                        <p:tgtEl>
                                          <p:spTgt spid="4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5" st="5"/>
                                            </p:txEl>
                                          </p:spTgt>
                                        </p:tgtEl>
                                        <p:attrNameLst>
                                          <p:attrName>style.visibility</p:attrName>
                                        </p:attrNameLst>
                                      </p:cBhvr>
                                      <p:to>
                                        <p:strVal val="visible"/>
                                      </p:to>
                                    </p:set>
                                    <p:animEffect filter="fade" transition="in">
                                      <p:cBhvr>
                                        <p:cTn dur="600"/>
                                        <p:tgtEl>
                                          <p:spTgt spid="4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20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1"/>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 Mở và đóng bài thuyết trình</a:t>
            </a:r>
            <a:endParaRPr/>
          </a:p>
        </p:txBody>
      </p:sp>
      <p:sp>
        <p:nvSpPr>
          <p:cNvPr id="466" name="Google Shape;466;p61"/>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Times New Roman"/>
                <a:ea typeface="Times New Roman"/>
                <a:cs typeface="Times New Roman"/>
                <a:sym typeface="Times New Roman"/>
              </a:rPr>
              <a:t>Mở lại bài thuyết trình đang lưu trên đĩa</a:t>
            </a:r>
            <a:endParaRPr/>
          </a:p>
          <a:p>
            <a:pPr indent="0" lvl="0" marL="0" marR="0" rtl="0" algn="l">
              <a:lnSpc>
                <a:spcPct val="100000"/>
              </a:lnSpc>
              <a:spcBef>
                <a:spcPts val="320"/>
              </a:spcBef>
              <a:spcAft>
                <a:spcPts val="0"/>
              </a:spcAft>
              <a:buClr>
                <a:schemeClr val="dk1"/>
              </a:buClr>
              <a:buSzPts val="1600"/>
              <a:buFont typeface="Arial"/>
              <a:buNone/>
            </a:pPr>
            <a:r>
              <a:rPr b="0" i="0" lang="en-US" sz="1600" u="none">
                <a:solidFill>
                  <a:schemeClr val="dk1"/>
                </a:solidFill>
                <a:latin typeface="Times New Roman"/>
                <a:ea typeface="Times New Roman"/>
                <a:cs typeface="Times New Roman"/>
                <a:sym typeface="Times New Roman"/>
              </a:rPr>
              <a:t>PowerPoint lưu lại đường dẫn đến nơi lưu các tập tin mà bạn làm việc gần đây trong mục Recent Presentations. </a:t>
            </a:r>
            <a:endParaRPr b="0" i="0" sz="1600" u="non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Bạn có thể tìm thấy danh mục các bài thuyết trình mới mở gần đây theo hướng dẫn sau:</a:t>
            </a:r>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Vào ngăn </a:t>
            </a:r>
            <a:r>
              <a:rPr b="1" i="0" lang="en-US" sz="1600" u="none">
                <a:solidFill>
                  <a:schemeClr val="dk1"/>
                </a:solidFill>
                <a:latin typeface="Times New Roman"/>
                <a:ea typeface="Times New Roman"/>
                <a:cs typeface="Times New Roman"/>
                <a:sym typeface="Times New Roman"/>
              </a:rPr>
              <a:t>File</a:t>
            </a:r>
            <a:endParaRPr b="0" i="1" sz="1600" u="none">
              <a:solidFill>
                <a:schemeClr val="dk1"/>
              </a:solidFill>
              <a:latin typeface="Times New Roman"/>
              <a:ea typeface="Times New Roman"/>
              <a:cs typeface="Times New Roman"/>
              <a:sym typeface="Times New Roman"/>
            </a:endParaRPr>
          </a:p>
          <a:p>
            <a:pPr indent="-101600" lvl="0" marL="0" marR="0" rtl="0" algn="l">
              <a:lnSpc>
                <a:spcPct val="100000"/>
              </a:lnSpc>
              <a:spcBef>
                <a:spcPts val="320"/>
              </a:spcBef>
              <a:spcAft>
                <a:spcPts val="0"/>
              </a:spcAft>
              <a:buClr>
                <a:schemeClr val="dk1"/>
              </a:buClr>
              <a:buSzPts val="1600"/>
              <a:buFont typeface="Calibri"/>
              <a:buAutoNum type="arabicPeriod"/>
            </a:pPr>
            <a:r>
              <a:rPr b="0" i="0" lang="en-US" sz="1600" u="none">
                <a:solidFill>
                  <a:schemeClr val="dk1"/>
                </a:solidFill>
                <a:latin typeface="Times New Roman"/>
                <a:ea typeface="Times New Roman"/>
                <a:cs typeface="Times New Roman"/>
                <a:sym typeface="Times New Roman"/>
              </a:rPr>
              <a:t>Chọn lệnh </a:t>
            </a:r>
            <a:r>
              <a:rPr b="1" i="0" lang="en-US" sz="1600" u="none">
                <a:solidFill>
                  <a:schemeClr val="dk1"/>
                </a:solidFill>
                <a:latin typeface="Times New Roman"/>
                <a:ea typeface="Times New Roman"/>
                <a:cs typeface="Times New Roman"/>
                <a:sym typeface="Times New Roman"/>
              </a:rPr>
              <a:t>Recent</a:t>
            </a:r>
            <a:r>
              <a:rPr b="0" i="0" lang="en-US" sz="1600" u="none">
                <a:solidFill>
                  <a:schemeClr val="dk1"/>
                </a:solidFill>
                <a:latin typeface="Times New Roman"/>
                <a:ea typeface="Times New Roman"/>
                <a:cs typeface="Times New Roman"/>
                <a:sym typeface="Times New Roman"/>
              </a:rPr>
              <a:t>, hộp Recent Presentations xuất hiện bên phải</a:t>
            </a:r>
            <a:endParaRPr/>
          </a:p>
          <a:p>
            <a:pPr indent="-101600" lvl="0" marL="0" marR="0" rtl="0" algn="l">
              <a:lnSpc>
                <a:spcPct val="100000"/>
              </a:lnSpc>
              <a:spcBef>
                <a:spcPts val="320"/>
              </a:spcBef>
              <a:spcAft>
                <a:spcPts val="0"/>
              </a:spcAft>
              <a:buClr>
                <a:schemeClr val="dk1"/>
              </a:buClr>
              <a:buSzPts val="1600"/>
              <a:buFont typeface="Calibri"/>
              <a:buAutoNum type="arabicPeriod"/>
            </a:pPr>
            <a:r>
              <a:rPr b="0" i="1" lang="en-US" sz="1600" u="none">
                <a:solidFill>
                  <a:schemeClr val="dk1"/>
                </a:solidFill>
                <a:latin typeface="Times New Roman"/>
                <a:ea typeface="Times New Roman"/>
                <a:cs typeface="Times New Roman"/>
                <a:sym typeface="Times New Roman"/>
              </a:rPr>
              <a:t>Chọn tên bài thuyết trình cần mở từ danh sách</a:t>
            </a:r>
            <a:endParaRPr b="0" i="0" sz="1600" u="none">
              <a:solidFill>
                <a:schemeClr val="dk1"/>
              </a:solidFill>
              <a:latin typeface="Times New Roman"/>
              <a:ea typeface="Times New Roman"/>
              <a:cs typeface="Times New Roman"/>
              <a:sym typeface="Times New Roman"/>
            </a:endParaRPr>
          </a:p>
          <a:p>
            <a:pPr indent="-241300" lvl="0" marL="342900" marR="0" rtl="0" algn="l">
              <a:spcBef>
                <a:spcPts val="320"/>
              </a:spcBef>
              <a:spcAft>
                <a:spcPts val="0"/>
              </a:spcAft>
              <a:buClr>
                <a:schemeClr val="dk1"/>
              </a:buClr>
              <a:buSzPts val="1600"/>
              <a:buFont typeface="Arial"/>
              <a:buNone/>
            </a:pPr>
            <a:r>
              <a:t/>
            </a:r>
            <a:endParaRPr b="0" i="0" sz="1600" u="none">
              <a:solidFill>
                <a:schemeClr val="dk1"/>
              </a:solidFill>
              <a:latin typeface="Times New Roman"/>
              <a:ea typeface="Times New Roman"/>
              <a:cs typeface="Times New Roman"/>
              <a:sym typeface="Times New Roman"/>
            </a:endParaRPr>
          </a:p>
        </p:txBody>
      </p:sp>
      <p:pic>
        <p:nvPicPr>
          <p:cNvPr id="467" name="Google Shape;467;p61"/>
          <p:cNvPicPr preferRelativeResize="0"/>
          <p:nvPr/>
        </p:nvPicPr>
        <p:blipFill rotWithShape="1">
          <a:blip r:embed="rId3">
            <a:alphaModFix/>
          </a:blip>
          <a:srcRect b="0" l="0" r="0" t="0"/>
          <a:stretch/>
        </p:blipFill>
        <p:spPr>
          <a:xfrm>
            <a:off x="900112" y="3284537"/>
            <a:ext cx="6985000" cy="2736850"/>
          </a:xfrm>
          <a:prstGeom prst="rect">
            <a:avLst/>
          </a:prstGeom>
          <a:noFill/>
          <a:ln>
            <a:noFill/>
          </a:ln>
        </p:spPr>
      </p:pic>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anim calcmode="lin" valueType="num">
                                      <p:cBhvr additive="base">
                                        <p:cTn dur="500"/>
                                        <p:tgtEl>
                                          <p:spTgt spid="466">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anim calcmode="lin" valueType="num">
                                      <p:cBhvr additive="base">
                                        <p:cTn dur="500"/>
                                        <p:tgtEl>
                                          <p:spTgt spid="466">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2" st="2"/>
                                            </p:txEl>
                                          </p:spTgt>
                                        </p:tgtEl>
                                        <p:attrNameLst>
                                          <p:attrName>style.visibility</p:attrName>
                                        </p:attrNameLst>
                                      </p:cBhvr>
                                      <p:to>
                                        <p:strVal val="visible"/>
                                      </p:to>
                                    </p:set>
                                    <p:anim calcmode="lin" valueType="num">
                                      <p:cBhvr additive="base">
                                        <p:cTn dur="500"/>
                                        <p:tgtEl>
                                          <p:spTgt spid="466">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3" st="3"/>
                                            </p:txEl>
                                          </p:spTgt>
                                        </p:tgtEl>
                                        <p:attrNameLst>
                                          <p:attrName>style.visibility</p:attrName>
                                        </p:attrNameLst>
                                      </p:cBhvr>
                                      <p:to>
                                        <p:strVal val="visible"/>
                                      </p:to>
                                    </p:set>
                                    <p:anim calcmode="lin" valueType="num">
                                      <p:cBhvr additive="base">
                                        <p:cTn dur="500"/>
                                        <p:tgtEl>
                                          <p:spTgt spid="46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4" st="4"/>
                                            </p:txEl>
                                          </p:spTgt>
                                        </p:tgtEl>
                                        <p:attrNameLst>
                                          <p:attrName>style.visibility</p:attrName>
                                        </p:attrNameLst>
                                      </p:cBhvr>
                                      <p:to>
                                        <p:strVal val="visible"/>
                                      </p:to>
                                    </p:set>
                                    <p:anim calcmode="lin" valueType="num">
                                      <p:cBhvr additive="base">
                                        <p:cTn dur="500"/>
                                        <p:tgtEl>
                                          <p:spTgt spid="466">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5" st="5"/>
                                            </p:txEl>
                                          </p:spTgt>
                                        </p:tgtEl>
                                        <p:attrNameLst>
                                          <p:attrName>style.visibility</p:attrName>
                                        </p:attrNameLst>
                                      </p:cBhvr>
                                      <p:to>
                                        <p:strVal val="visible"/>
                                      </p:to>
                                    </p:set>
                                    <p:anim calcmode="lin" valueType="num">
                                      <p:cBhvr additive="base">
                                        <p:cTn dur="500"/>
                                        <p:tgtEl>
                                          <p:spTgt spid="466">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xEl>
                                              <p:pRg end="6" st="6"/>
                                            </p:txEl>
                                          </p:spTgt>
                                        </p:tgtEl>
                                        <p:attrNameLst>
                                          <p:attrName>style.visibility</p:attrName>
                                        </p:attrNameLst>
                                      </p:cBhvr>
                                      <p:to>
                                        <p:strVal val="visible"/>
                                      </p:to>
                                    </p:set>
                                    <p:anim calcmode="lin" valueType="num">
                                      <p:cBhvr additive="base">
                                        <p:cTn dur="500"/>
                                        <p:tgtEl>
                                          <p:spTgt spid="466">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2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2"/>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473" name="Google Shape;473;p62"/>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Times New Roman"/>
                <a:ea typeface="Times New Roman"/>
                <a:cs typeface="Times New Roman"/>
                <a:sym typeface="Times New Roman"/>
              </a:rPr>
              <a:t>Nếu bài thuyết trình muốn mở không có trong danh sách hiện hành thì bạn làm theo các bước sau:</a:t>
            </a:r>
            <a:endParaRPr/>
          </a:p>
          <a:p>
            <a:pPr indent="-127000" lvl="0" marL="0" marR="0" rtl="0" algn="l">
              <a:lnSpc>
                <a:spcPct val="100000"/>
              </a:lnSpc>
              <a:spcBef>
                <a:spcPts val="400"/>
              </a:spcBef>
              <a:spcAft>
                <a:spcPts val="0"/>
              </a:spcAft>
              <a:buClr>
                <a:schemeClr val="dk1"/>
              </a:buClr>
              <a:buSzPts val="2000"/>
              <a:buFont typeface="Calibri"/>
              <a:buAutoNum type="arabicPeriod"/>
            </a:pPr>
            <a:r>
              <a:rPr b="0" i="0" lang="en-US" sz="2000" u="none">
                <a:solidFill>
                  <a:schemeClr val="dk1"/>
                </a:solidFill>
                <a:latin typeface="Times New Roman"/>
                <a:ea typeface="Times New Roman"/>
                <a:cs typeface="Times New Roman"/>
                <a:sym typeface="Times New Roman"/>
              </a:rPr>
              <a:t>Vào ngăn </a:t>
            </a:r>
            <a:r>
              <a:rPr b="1" i="0" lang="en-US" sz="2000" u="none">
                <a:solidFill>
                  <a:schemeClr val="dk1"/>
                </a:solidFill>
                <a:latin typeface="Times New Roman"/>
                <a:ea typeface="Times New Roman"/>
                <a:cs typeface="Times New Roman"/>
                <a:sym typeface="Times New Roman"/>
              </a:rPr>
              <a:t>File</a:t>
            </a:r>
            <a:endParaRPr b="0" i="1" sz="2000" u="none">
              <a:solidFill>
                <a:schemeClr val="dk1"/>
              </a:solidFill>
              <a:latin typeface="Times New Roman"/>
              <a:ea typeface="Times New Roman"/>
              <a:cs typeface="Times New Roman"/>
              <a:sym typeface="Times New Roman"/>
            </a:endParaRPr>
          </a:p>
          <a:p>
            <a:pPr indent="-127000" lvl="0" marL="0" marR="0" rtl="0" algn="l">
              <a:lnSpc>
                <a:spcPct val="100000"/>
              </a:lnSpc>
              <a:spcBef>
                <a:spcPts val="400"/>
              </a:spcBef>
              <a:spcAft>
                <a:spcPts val="0"/>
              </a:spcAft>
              <a:buClr>
                <a:schemeClr val="dk1"/>
              </a:buClr>
              <a:buSzPts val="2000"/>
              <a:buFont typeface="Calibri"/>
              <a:buAutoNum type="arabicPeriod"/>
            </a:pPr>
            <a:r>
              <a:rPr b="0" i="0" lang="en-US" sz="2000" u="none">
                <a:solidFill>
                  <a:schemeClr val="dk1"/>
                </a:solidFill>
                <a:latin typeface="Times New Roman"/>
                <a:ea typeface="Times New Roman"/>
                <a:cs typeface="Times New Roman"/>
                <a:sym typeface="Times New Roman"/>
              </a:rPr>
              <a:t>Chọn lệnh </a:t>
            </a:r>
            <a:r>
              <a:rPr b="1" i="0" lang="en-US" sz="2000" u="none">
                <a:solidFill>
                  <a:schemeClr val="dk1"/>
                </a:solidFill>
                <a:latin typeface="Times New Roman"/>
                <a:ea typeface="Times New Roman"/>
                <a:cs typeface="Times New Roman"/>
                <a:sym typeface="Times New Roman"/>
              </a:rPr>
              <a:t>Open</a:t>
            </a:r>
            <a:r>
              <a:rPr b="0" i="0" lang="en-US" sz="2000" u="none">
                <a:solidFill>
                  <a:schemeClr val="dk1"/>
                </a:solidFill>
                <a:latin typeface="Times New Roman"/>
                <a:ea typeface="Times New Roman"/>
                <a:cs typeface="Times New Roman"/>
                <a:sym typeface="Times New Roman"/>
              </a:rPr>
              <a:t>, hộp thoại Open xuất hiện</a:t>
            </a:r>
            <a:endParaRPr b="0" i="1" sz="2000" u="none">
              <a:solidFill>
                <a:schemeClr val="dk1"/>
              </a:solidFill>
              <a:latin typeface="Times New Roman"/>
              <a:ea typeface="Times New Roman"/>
              <a:cs typeface="Times New Roman"/>
              <a:sym typeface="Times New Roman"/>
            </a:endParaRPr>
          </a:p>
          <a:p>
            <a:pPr indent="-127000" lvl="0" marL="0" marR="0" rtl="0" algn="l">
              <a:lnSpc>
                <a:spcPct val="100000"/>
              </a:lnSpc>
              <a:spcBef>
                <a:spcPts val="400"/>
              </a:spcBef>
              <a:spcAft>
                <a:spcPts val="0"/>
              </a:spcAft>
              <a:buClr>
                <a:schemeClr val="dk1"/>
              </a:buClr>
              <a:buSzPts val="2000"/>
              <a:buFont typeface="Calibri"/>
              <a:buAutoNum type="arabicPeriod"/>
            </a:pPr>
            <a:r>
              <a:rPr b="0" i="0" lang="en-US" sz="2000" u="none">
                <a:solidFill>
                  <a:schemeClr val="dk1"/>
                </a:solidFill>
                <a:latin typeface="Times New Roman"/>
                <a:ea typeface="Times New Roman"/>
                <a:cs typeface="Times New Roman"/>
                <a:sym typeface="Times New Roman"/>
              </a:rPr>
              <a:t>Tại </a:t>
            </a:r>
            <a:r>
              <a:rPr b="1" i="0" lang="en-US" sz="2000" u="none">
                <a:solidFill>
                  <a:schemeClr val="dk1"/>
                </a:solidFill>
                <a:latin typeface="Times New Roman"/>
                <a:ea typeface="Times New Roman"/>
                <a:cs typeface="Times New Roman"/>
                <a:sym typeface="Times New Roman"/>
              </a:rPr>
              <a:t>Look in</a:t>
            </a:r>
            <a:r>
              <a:rPr b="0" i="0" lang="en-US" sz="2000" u="none">
                <a:solidFill>
                  <a:schemeClr val="dk1"/>
                </a:solidFill>
                <a:latin typeface="Times New Roman"/>
                <a:ea typeface="Times New Roman"/>
                <a:cs typeface="Times New Roman"/>
                <a:sym typeface="Times New Roman"/>
              </a:rPr>
              <a:t>, tìm đến thư mục lưu trữ bài thuyết trình</a:t>
            </a:r>
            <a:endParaRPr/>
          </a:p>
          <a:p>
            <a:pPr indent="-127000" lvl="0" marL="0" marR="0" rtl="0" algn="l">
              <a:lnSpc>
                <a:spcPct val="100000"/>
              </a:lnSpc>
              <a:spcBef>
                <a:spcPts val="400"/>
              </a:spcBef>
              <a:spcAft>
                <a:spcPts val="0"/>
              </a:spcAft>
              <a:buClr>
                <a:schemeClr val="dk1"/>
              </a:buClr>
              <a:buSzPts val="2000"/>
              <a:buFont typeface="Calibri"/>
              <a:buAutoNum type="arabicPeriod"/>
            </a:pPr>
            <a:r>
              <a:rPr b="0" i="1" lang="en-US" sz="2000" u="none">
                <a:solidFill>
                  <a:schemeClr val="dk1"/>
                </a:solidFill>
                <a:latin typeface="Times New Roman"/>
                <a:ea typeface="Times New Roman"/>
                <a:cs typeface="Times New Roman"/>
                <a:sym typeface="Times New Roman"/>
              </a:rPr>
              <a:t>Chọn tên tập tin muốn mở và nhấn nút </a:t>
            </a:r>
            <a:r>
              <a:rPr b="1" i="1" lang="en-US" sz="2000" u="none">
                <a:solidFill>
                  <a:schemeClr val="dk1"/>
                </a:solidFill>
                <a:latin typeface="Times New Roman"/>
                <a:ea typeface="Times New Roman"/>
                <a:cs typeface="Times New Roman"/>
                <a:sym typeface="Times New Roman"/>
              </a:rPr>
              <a:t>Open</a:t>
            </a:r>
            <a:endParaRPr/>
          </a:p>
          <a:p>
            <a:pPr indent="-215900" lvl="0" marL="342900" marR="0" rtl="0" algn="l">
              <a:spcBef>
                <a:spcPts val="400"/>
              </a:spcBef>
              <a:spcAft>
                <a:spcPts val="0"/>
              </a:spcAft>
              <a:buClr>
                <a:schemeClr val="dk1"/>
              </a:buClr>
              <a:buSzPts val="2000"/>
              <a:buFont typeface="Arial"/>
              <a:buNone/>
            </a:pPr>
            <a:r>
              <a:t/>
            </a:r>
            <a:endParaRPr b="1" i="1" sz="2000" u="none">
              <a:solidFill>
                <a:schemeClr val="dk1"/>
              </a:solidFill>
              <a:latin typeface="Times New Roman"/>
              <a:ea typeface="Times New Roman"/>
              <a:cs typeface="Times New Roman"/>
              <a:sym typeface="Times New Roman"/>
            </a:endParaRPr>
          </a:p>
        </p:txBody>
      </p:sp>
      <p:pic>
        <p:nvPicPr>
          <p:cNvPr descr="C:\DOCUME~1\ttphong\LOCALS~1\Temp\SNAGHTML12b086d.PNG" id="474" name="Google Shape;474;p62"/>
          <p:cNvPicPr preferRelativeResize="0"/>
          <p:nvPr/>
        </p:nvPicPr>
        <p:blipFill rotWithShape="1">
          <a:blip r:embed="rId3">
            <a:alphaModFix/>
          </a:blip>
          <a:srcRect b="0" l="0" r="0" t="0"/>
          <a:stretch/>
        </p:blipFill>
        <p:spPr>
          <a:xfrm>
            <a:off x="1042987" y="3357562"/>
            <a:ext cx="6985000" cy="2909887"/>
          </a:xfrm>
          <a:prstGeom prst="rect">
            <a:avLst/>
          </a:prstGeom>
          <a:noFill/>
          <a:ln>
            <a:noFill/>
          </a:ln>
        </p:spPr>
      </p:pic>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0" st="0"/>
                                            </p:txEl>
                                          </p:spTgt>
                                        </p:tgtEl>
                                        <p:attrNameLst>
                                          <p:attrName>style.visibility</p:attrName>
                                        </p:attrNameLst>
                                      </p:cBhvr>
                                      <p:to>
                                        <p:strVal val="visible"/>
                                      </p:to>
                                    </p:set>
                                    <p:anim calcmode="lin" valueType="num">
                                      <p:cBhvr additive="base">
                                        <p:cTn dur="500"/>
                                        <p:tgtEl>
                                          <p:spTgt spid="47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1" st="1"/>
                                            </p:txEl>
                                          </p:spTgt>
                                        </p:tgtEl>
                                        <p:attrNameLst>
                                          <p:attrName>style.visibility</p:attrName>
                                        </p:attrNameLst>
                                      </p:cBhvr>
                                      <p:to>
                                        <p:strVal val="visible"/>
                                      </p:to>
                                    </p:set>
                                    <p:anim calcmode="lin" valueType="num">
                                      <p:cBhvr additive="base">
                                        <p:cTn dur="500"/>
                                        <p:tgtEl>
                                          <p:spTgt spid="47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2" st="2"/>
                                            </p:txEl>
                                          </p:spTgt>
                                        </p:tgtEl>
                                        <p:attrNameLst>
                                          <p:attrName>style.visibility</p:attrName>
                                        </p:attrNameLst>
                                      </p:cBhvr>
                                      <p:to>
                                        <p:strVal val="visible"/>
                                      </p:to>
                                    </p:set>
                                    <p:anim calcmode="lin" valueType="num">
                                      <p:cBhvr additive="base">
                                        <p:cTn dur="500"/>
                                        <p:tgtEl>
                                          <p:spTgt spid="47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3" st="3"/>
                                            </p:txEl>
                                          </p:spTgt>
                                        </p:tgtEl>
                                        <p:attrNameLst>
                                          <p:attrName>style.visibility</p:attrName>
                                        </p:attrNameLst>
                                      </p:cBhvr>
                                      <p:to>
                                        <p:strVal val="visible"/>
                                      </p:to>
                                    </p:set>
                                    <p:anim calcmode="lin" valueType="num">
                                      <p:cBhvr additive="base">
                                        <p:cTn dur="500"/>
                                        <p:tgtEl>
                                          <p:spTgt spid="47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4" st="4"/>
                                            </p:txEl>
                                          </p:spTgt>
                                        </p:tgtEl>
                                        <p:attrNameLst>
                                          <p:attrName>style.visibility</p:attrName>
                                        </p:attrNameLst>
                                      </p:cBhvr>
                                      <p:to>
                                        <p:strVal val="visible"/>
                                      </p:to>
                                    </p:set>
                                    <p:anim calcmode="lin" valueType="num">
                                      <p:cBhvr additive="base">
                                        <p:cTn dur="500"/>
                                        <p:tgtEl>
                                          <p:spTgt spid="47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3">
                                            <p:txEl>
                                              <p:pRg end="5" st="5"/>
                                            </p:txEl>
                                          </p:spTgt>
                                        </p:tgtEl>
                                        <p:attrNameLst>
                                          <p:attrName>style.visibility</p:attrName>
                                        </p:attrNameLst>
                                      </p:cBhvr>
                                      <p:to>
                                        <p:strVal val="visible"/>
                                      </p:to>
                                    </p:set>
                                    <p:anim calcmode="lin" valueType="num">
                                      <p:cBhvr additive="base">
                                        <p:cTn dur="500"/>
                                        <p:tgtEl>
                                          <p:spTgt spid="47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2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3"/>
          <p:cNvSpPr txBox="1"/>
          <p:nvPr>
            <p:ph type="title"/>
          </p:nvPr>
        </p:nvSpPr>
        <p:spPr>
          <a:xfrm>
            <a:off x="457200" y="152400"/>
            <a:ext cx="8229600" cy="6842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800"/>
              <a:buFont typeface="Times New Roman"/>
              <a:buNone/>
            </a:pPr>
            <a:br>
              <a:rPr b="1" i="0" lang="en-US" sz="1800" u="none">
                <a:solidFill>
                  <a:schemeClr val="dk1"/>
                </a:solidFill>
                <a:latin typeface="Times New Roman"/>
                <a:ea typeface="Times New Roman"/>
                <a:cs typeface="Times New Roman"/>
                <a:sym typeface="Times New Roman"/>
              </a:rPr>
            </a:br>
            <a:r>
              <a:rPr b="1" i="0" lang="en-US" sz="1800" u="none">
                <a:solidFill>
                  <a:schemeClr val="dk1"/>
                </a:solidFill>
                <a:latin typeface="Times New Roman"/>
                <a:ea typeface="Times New Roman"/>
                <a:cs typeface="Times New Roman"/>
                <a:sym typeface="Times New Roman"/>
              </a:rPr>
              <a:t>Chương 3:Chèn chữ nghễ thuật, hình ảnh, </a:t>
            </a:r>
            <a:br>
              <a:rPr b="1" i="0" lang="en-US" sz="1800" u="none">
                <a:solidFill>
                  <a:schemeClr val="dk1"/>
                </a:solidFill>
                <a:latin typeface="Times New Roman"/>
                <a:ea typeface="Times New Roman"/>
                <a:cs typeface="Times New Roman"/>
                <a:sym typeface="Times New Roman"/>
              </a:rPr>
            </a:br>
            <a:r>
              <a:rPr b="1" i="0" lang="en-US" sz="1800" u="none">
                <a:solidFill>
                  <a:schemeClr val="dk1"/>
                </a:solidFill>
                <a:latin typeface="Times New Roman"/>
                <a:ea typeface="Times New Roman"/>
                <a:cs typeface="Times New Roman"/>
                <a:sym typeface="Times New Roman"/>
              </a:rPr>
              <a:t>âm thanh, biểu đồ, hình thông minh</a:t>
            </a:r>
            <a:br>
              <a:rPr b="1" i="0" lang="en-US" sz="1800" u="none">
                <a:solidFill>
                  <a:schemeClr val="dk1"/>
                </a:solidFill>
                <a:latin typeface="Times New Roman"/>
                <a:ea typeface="Times New Roman"/>
                <a:cs typeface="Times New Roman"/>
                <a:sym typeface="Times New Roman"/>
              </a:rPr>
            </a:br>
            <a:endParaRPr/>
          </a:p>
        </p:txBody>
      </p:sp>
      <p:sp>
        <p:nvSpPr>
          <p:cNvPr id="480" name="Google Shape;480;p63"/>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480"/>
              </a:spcBef>
              <a:spcAft>
                <a:spcPts val="0"/>
              </a:spcAft>
              <a:buClr>
                <a:schemeClr val="dk1"/>
              </a:buClr>
              <a:buSzPts val="2400"/>
              <a:buFont typeface="Arial"/>
              <a:buNone/>
            </a:pPr>
            <a:r>
              <a:rPr b="0" i="0" lang="en-US" sz="2400" u="none">
                <a:solidFill>
                  <a:schemeClr val="dk1"/>
                </a:solidFill>
                <a:latin typeface="Times New Roman"/>
                <a:ea typeface="Times New Roman"/>
                <a:cs typeface="Times New Roman"/>
                <a:sym typeface="Times New Roman"/>
              </a:rPr>
              <a:t>Chương này sẽ trình bày từng bước xây dựng một bài trình diễn với đầy đủ tất cả các thành phần thông dụng nhất mà PowerPoint cung cấp. Trong chương này, đối với các bạn còn mới với phần mềm PowerPoint thì nên học và thực hành các mục từ đầu đến cuối chương. Đối với các bạn đã thành thạo thì chỉ cần đọc các phần mà mình chưa biết.</a:t>
            </a:r>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500"/>
                                        <p:tgtEl>
                                          <p:spTgt spid="4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4"/>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3.1: Tạo slide có hai cột nội dung</a:t>
            </a:r>
            <a:endParaRPr/>
          </a:p>
        </p:txBody>
      </p:sp>
      <p:sp>
        <p:nvSpPr>
          <p:cNvPr id="486" name="Google Shape;486;p64"/>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Các bước thực hành như sau:</a:t>
            </a:r>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Vào ngăn </a:t>
            </a:r>
            <a:r>
              <a:rPr b="1" i="0" lang="en-US" sz="1800" u="none">
                <a:solidFill>
                  <a:schemeClr val="dk1"/>
                </a:solidFill>
                <a:latin typeface="Times New Roman"/>
                <a:ea typeface="Times New Roman"/>
                <a:cs typeface="Times New Roman"/>
                <a:sym typeface="Times New Roman"/>
              </a:rPr>
              <a:t>Home</a:t>
            </a:r>
            <a:r>
              <a:rPr b="0" i="0" lang="en-US" sz="1800" u="none">
                <a:solidFill>
                  <a:schemeClr val="dk1"/>
                </a:solidFill>
                <a:latin typeface="Times New Roman"/>
                <a:ea typeface="Times New Roman"/>
                <a:cs typeface="Times New Roman"/>
                <a:sym typeface="Times New Roman"/>
              </a:rPr>
              <a:t>, tại nhóm </a:t>
            </a:r>
            <a:r>
              <a:rPr b="1" i="0" lang="en-US" sz="1800" u="none">
                <a:solidFill>
                  <a:schemeClr val="dk1"/>
                </a:solidFill>
                <a:latin typeface="Times New Roman"/>
                <a:ea typeface="Times New Roman"/>
                <a:cs typeface="Times New Roman"/>
                <a:sym typeface="Times New Roman"/>
              </a:rPr>
              <a:t>Slides</a:t>
            </a:r>
            <a:r>
              <a:rPr b="0" i="0" lang="en-US" sz="1800" u="none">
                <a:solidFill>
                  <a:schemeClr val="dk1"/>
                </a:solidFill>
                <a:latin typeface="Times New Roman"/>
                <a:ea typeface="Times New Roman"/>
                <a:cs typeface="Times New Roman"/>
                <a:sym typeface="Times New Roman"/>
              </a:rPr>
              <a:t> và chọn </a:t>
            </a:r>
            <a:r>
              <a:rPr b="1" i="0" lang="en-US" sz="1800" u="none">
                <a:solidFill>
                  <a:schemeClr val="dk1"/>
                </a:solidFill>
                <a:latin typeface="Times New Roman"/>
                <a:ea typeface="Times New Roman"/>
                <a:cs typeface="Times New Roman"/>
                <a:sym typeface="Times New Roman"/>
              </a:rPr>
              <a:t>New Slide</a:t>
            </a:r>
            <a:r>
              <a:rPr b="0" i="0" lang="en-US" sz="1800" u="none">
                <a:solidFill>
                  <a:schemeClr val="dk1"/>
                </a:solidFill>
                <a:latin typeface="Times New Roman"/>
                <a:ea typeface="Times New Roman"/>
                <a:cs typeface="Times New Roman"/>
                <a:sym typeface="Times New Roman"/>
              </a:rPr>
              <a:t>.</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Chọn kiểu layout là </a:t>
            </a:r>
            <a:r>
              <a:rPr b="1" i="0" lang="en-US" sz="1800" u="none">
                <a:solidFill>
                  <a:schemeClr val="dk1"/>
                </a:solidFill>
                <a:latin typeface="Times New Roman"/>
                <a:ea typeface="Times New Roman"/>
                <a:cs typeface="Times New Roman"/>
                <a:sym typeface="Times New Roman"/>
              </a:rPr>
              <a:t>Two Content</a:t>
            </a:r>
            <a:endParaRPr/>
          </a:p>
          <a:p>
            <a:pPr indent="0" lvl="0" marL="0" marR="0" rtl="0" algn="l">
              <a:lnSpc>
                <a:spcPct val="100000"/>
              </a:lnSpc>
              <a:spcBef>
                <a:spcPts val="640"/>
              </a:spcBef>
              <a:spcAft>
                <a:spcPts val="0"/>
              </a:spcAft>
              <a:buClr>
                <a:schemeClr val="dk1"/>
              </a:buClr>
              <a:buSzPts val="3200"/>
              <a:buFont typeface="Calibri"/>
              <a:buNone/>
            </a:pPr>
            <a:r>
              <a:t/>
            </a:r>
            <a:endParaRPr b="0" i="1" sz="32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1" sz="3200" u="none">
              <a:solidFill>
                <a:schemeClr val="dk1"/>
              </a:solidFill>
              <a:latin typeface="Calibri"/>
              <a:ea typeface="Calibri"/>
              <a:cs typeface="Calibri"/>
              <a:sym typeface="Calibri"/>
            </a:endParaRPr>
          </a:p>
        </p:txBody>
      </p:sp>
      <p:pic>
        <p:nvPicPr>
          <p:cNvPr descr="C:\DOCUME~1\ttphong\LOCALS~1\Temp\SNAGHTML20c21b.PNG" id="487" name="Google Shape;487;p64"/>
          <p:cNvPicPr preferRelativeResize="0"/>
          <p:nvPr/>
        </p:nvPicPr>
        <p:blipFill rotWithShape="1">
          <a:blip r:embed="rId3">
            <a:alphaModFix/>
          </a:blip>
          <a:srcRect b="0" l="0" r="0" t="0"/>
          <a:stretch/>
        </p:blipFill>
        <p:spPr>
          <a:xfrm>
            <a:off x="904875" y="2420937"/>
            <a:ext cx="7272337" cy="29527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0" st="0"/>
                                            </p:txEl>
                                          </p:spTgt>
                                        </p:tgtEl>
                                        <p:attrNameLst>
                                          <p:attrName>style.visibility</p:attrName>
                                        </p:attrNameLst>
                                      </p:cBhvr>
                                      <p:to>
                                        <p:strVal val="visible"/>
                                      </p:to>
                                    </p:set>
                                    <p:animEffect filter="fade" transition="in">
                                      <p:cBhvr>
                                        <p:cTn dur="1000"/>
                                        <p:tgtEl>
                                          <p:spTgt spid="4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1" st="1"/>
                                            </p:txEl>
                                          </p:spTgt>
                                        </p:tgtEl>
                                        <p:attrNameLst>
                                          <p:attrName>style.visibility</p:attrName>
                                        </p:attrNameLst>
                                      </p:cBhvr>
                                      <p:to>
                                        <p:strVal val="visible"/>
                                      </p:to>
                                    </p:set>
                                    <p:animEffect filter="fade" transition="in">
                                      <p:cBhvr>
                                        <p:cTn dur="1000"/>
                                        <p:tgtEl>
                                          <p:spTgt spid="4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2" st="2"/>
                                            </p:txEl>
                                          </p:spTgt>
                                        </p:tgtEl>
                                        <p:attrNameLst>
                                          <p:attrName>style.visibility</p:attrName>
                                        </p:attrNameLst>
                                      </p:cBhvr>
                                      <p:to>
                                        <p:strVal val="visible"/>
                                      </p:to>
                                    </p:set>
                                    <p:animEffect filter="fade" transition="in">
                                      <p:cBhvr>
                                        <p:cTn dur="1000"/>
                                        <p:tgtEl>
                                          <p:spTgt spid="4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3" st="3"/>
                                            </p:txEl>
                                          </p:spTgt>
                                        </p:tgtEl>
                                        <p:attrNameLst>
                                          <p:attrName>style.visibility</p:attrName>
                                        </p:attrNameLst>
                                      </p:cBhvr>
                                      <p:to>
                                        <p:strVal val="visible"/>
                                      </p:to>
                                    </p:set>
                                    <p:animEffect filter="fade" transition="in">
                                      <p:cBhvr>
                                        <p:cTn dur="1000"/>
                                        <p:tgtEl>
                                          <p:spTgt spid="4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xEl>
                                              <p:pRg end="4" st="4"/>
                                            </p:txEl>
                                          </p:spTgt>
                                        </p:tgtEl>
                                        <p:attrNameLst>
                                          <p:attrName>style.visibility</p:attrName>
                                        </p:attrNameLst>
                                      </p:cBhvr>
                                      <p:to>
                                        <p:strVal val="visible"/>
                                      </p:to>
                                    </p:set>
                                    <p:animEffect filter="fade" transition="in">
                                      <p:cBhvr>
                                        <p:cTn dur="1000"/>
                                        <p:tgtEl>
                                          <p:spTgt spid="4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000"/>
              <a:buFont typeface="Times New Roman"/>
              <a:buNone/>
            </a:pPr>
            <a:br>
              <a:rPr b="1" i="0" lang="en-US" sz="3000" u="none">
                <a:solidFill>
                  <a:schemeClr val="dk1"/>
                </a:solidFill>
                <a:latin typeface="Times New Roman"/>
                <a:ea typeface="Times New Roman"/>
                <a:cs typeface="Times New Roman"/>
                <a:sym typeface="Times New Roman"/>
              </a:rPr>
            </a:br>
            <a:r>
              <a:rPr b="1" i="0" lang="en-US" sz="2400" u="none">
                <a:solidFill>
                  <a:schemeClr val="dk1"/>
                </a:solidFill>
                <a:latin typeface="Times New Roman"/>
                <a:ea typeface="Times New Roman"/>
                <a:cs typeface="Times New Roman"/>
                <a:sym typeface="Times New Roman"/>
              </a:rPr>
              <a:t>3.2:Chèn hình vào slide</a:t>
            </a:r>
            <a:br>
              <a:rPr b="0" i="0" lang="en-US" sz="3000" u="none">
                <a:solidFill>
                  <a:schemeClr val="dk1"/>
                </a:solidFill>
                <a:latin typeface="Times New Roman"/>
                <a:ea typeface="Times New Roman"/>
                <a:cs typeface="Times New Roman"/>
                <a:sym typeface="Times New Roman"/>
              </a:rPr>
            </a:br>
            <a:endParaRPr/>
          </a:p>
        </p:txBody>
      </p:sp>
      <p:sp>
        <p:nvSpPr>
          <p:cNvPr id="493" name="Google Shape;493;p65"/>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a:solidFill>
                <a:schemeClr val="dk1"/>
              </a:solidFill>
              <a:latin typeface="Times New Roman"/>
              <a:ea typeface="Times New Roman"/>
              <a:cs typeface="Times New Roman"/>
              <a:sym typeface="Times New Roman"/>
            </a:endParaRPr>
          </a:p>
          <a:p>
            <a:pPr indent="0" lvl="0" marL="0" marR="0" rtl="0" algn="l">
              <a:lnSpc>
                <a:spcPct val="100000"/>
              </a:lnSpc>
              <a:spcBef>
                <a:spcPts val="320"/>
              </a:spcBef>
              <a:spcAft>
                <a:spcPts val="0"/>
              </a:spcAft>
              <a:buClr>
                <a:schemeClr val="dk1"/>
              </a:buClr>
              <a:buSzPts val="1600"/>
              <a:buFont typeface="Arial"/>
              <a:buNone/>
            </a:pPr>
            <a:r>
              <a:t/>
            </a:r>
            <a:endParaRPr b="0" i="0" sz="1600" u="none">
              <a:solidFill>
                <a:schemeClr val="dk1"/>
              </a:solidFill>
              <a:latin typeface="Times New Roman"/>
              <a:ea typeface="Times New Roman"/>
              <a:cs typeface="Times New Roman"/>
              <a:sym typeface="Times New Roman"/>
            </a:endParaRPr>
          </a:p>
          <a:p>
            <a:pPr indent="0" lvl="0" marL="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Ở phần trước chúng ta đã học cách chèn slide mới và nhập văn bản vào các placeholder trên slide. Phần này, chúng ta sẽ thực hiện chèn hình hai hình đang lưu trên máy vào slide.</a:t>
            </a:r>
            <a:endParaRPr/>
          </a:p>
          <a:p>
            <a:pPr indent="0" lvl="0" marL="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Nhập tựa đề vào slide là “Chèn hình vào slide”. Nhấp chuột vào biểu tượng</a:t>
            </a:r>
            <a:r>
              <a:rPr b="1" i="0" lang="en-US" sz="1800" u="none">
                <a:solidFill>
                  <a:schemeClr val="dk1"/>
                </a:solidFill>
                <a:latin typeface="Times New Roman"/>
                <a:ea typeface="Times New Roman"/>
                <a:cs typeface="Times New Roman"/>
                <a:sym typeface="Times New Roman"/>
              </a:rPr>
              <a:t>Insert Picture from File</a:t>
            </a:r>
            <a:r>
              <a:rPr b="0" i="0" lang="en-US" sz="1800" u="none">
                <a:solidFill>
                  <a:schemeClr val="dk1"/>
                </a:solidFill>
                <a:latin typeface="Times New Roman"/>
                <a:ea typeface="Times New Roman"/>
                <a:cs typeface="Times New Roman"/>
                <a:sym typeface="Times New Roman"/>
              </a:rPr>
              <a:t> bên cột bên trái.Hoặc vào ngăn </a:t>
            </a:r>
            <a:r>
              <a:rPr b="1" i="0" lang="en-US" sz="1800" u="none">
                <a:solidFill>
                  <a:schemeClr val="dk1"/>
                </a:solidFill>
                <a:latin typeface="Times New Roman"/>
                <a:ea typeface="Times New Roman"/>
                <a:cs typeface="Times New Roman"/>
                <a:sym typeface="Times New Roman"/>
              </a:rPr>
              <a:t>Insert</a:t>
            </a:r>
            <a:r>
              <a:rPr b="0" i="0" lang="en-US" sz="1800" u="none">
                <a:solidFill>
                  <a:schemeClr val="dk1"/>
                </a:solidFill>
                <a:latin typeface="Times New Roman"/>
                <a:ea typeface="Times New Roman"/>
                <a:cs typeface="Times New Roman"/>
                <a:sym typeface="Times New Roman"/>
              </a:rPr>
              <a:t>, tại nhóm </a:t>
            </a:r>
            <a:r>
              <a:rPr b="1" i="0" lang="en-US" sz="1800" u="none">
                <a:solidFill>
                  <a:schemeClr val="dk1"/>
                </a:solidFill>
                <a:latin typeface="Times New Roman"/>
                <a:ea typeface="Times New Roman"/>
                <a:cs typeface="Times New Roman"/>
                <a:sym typeface="Times New Roman"/>
              </a:rPr>
              <a:t>Images</a:t>
            </a:r>
            <a:r>
              <a:rPr b="0" i="0" lang="en-US" sz="1800" u="none">
                <a:solidFill>
                  <a:schemeClr val="dk1"/>
                </a:solidFill>
                <a:latin typeface="Times New Roman"/>
                <a:ea typeface="Times New Roman"/>
                <a:cs typeface="Times New Roman"/>
                <a:sym typeface="Times New Roman"/>
              </a:rPr>
              <a:t> chọn </a:t>
            </a:r>
            <a:r>
              <a:rPr b="1" i="0" lang="en-US" sz="1800" u="none">
                <a:solidFill>
                  <a:schemeClr val="dk1"/>
                </a:solidFill>
                <a:latin typeface="Times New Roman"/>
                <a:ea typeface="Times New Roman"/>
                <a:cs typeface="Times New Roman"/>
                <a:sym typeface="Times New Roman"/>
              </a:rPr>
              <a:t>Insert Picture from File</a:t>
            </a:r>
            <a:r>
              <a:rPr b="0" i="0" lang="en-US" sz="1800" u="none">
                <a:solidFill>
                  <a:schemeClr val="dk1"/>
                </a:solidFill>
                <a:latin typeface="Times New Roman"/>
                <a:ea typeface="Times New Roman"/>
                <a:cs typeface="Times New Roman"/>
                <a:sym typeface="Times New Roman"/>
              </a:rPr>
              <a:t>.</a:t>
            </a:r>
            <a:endParaRPr/>
          </a:p>
          <a:p>
            <a:pPr indent="0" lvl="0" marL="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Các bước thực hành như sau:</a:t>
            </a:r>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Vào ngăn </a:t>
            </a:r>
            <a:r>
              <a:rPr b="1" i="0" lang="en-US" sz="1800" u="none">
                <a:solidFill>
                  <a:schemeClr val="dk1"/>
                </a:solidFill>
                <a:latin typeface="Times New Roman"/>
                <a:ea typeface="Times New Roman"/>
                <a:cs typeface="Times New Roman"/>
                <a:sym typeface="Times New Roman"/>
              </a:rPr>
              <a:t>Home</a:t>
            </a:r>
            <a:r>
              <a:rPr b="0" i="0" lang="en-US" sz="1800" u="none">
                <a:solidFill>
                  <a:schemeClr val="dk1"/>
                </a:solidFill>
                <a:latin typeface="Times New Roman"/>
                <a:ea typeface="Times New Roman"/>
                <a:cs typeface="Times New Roman"/>
                <a:sym typeface="Times New Roman"/>
              </a:rPr>
              <a:t>, tại nhóm </a:t>
            </a:r>
            <a:r>
              <a:rPr b="1" i="0" lang="en-US" sz="1800" u="none">
                <a:solidFill>
                  <a:schemeClr val="dk1"/>
                </a:solidFill>
                <a:latin typeface="Times New Roman"/>
                <a:ea typeface="Times New Roman"/>
                <a:cs typeface="Times New Roman"/>
                <a:sym typeface="Times New Roman"/>
              </a:rPr>
              <a:t>Slides</a:t>
            </a:r>
            <a:r>
              <a:rPr b="0" i="0" lang="en-US" sz="1800" u="none">
                <a:solidFill>
                  <a:schemeClr val="dk1"/>
                </a:solidFill>
                <a:latin typeface="Times New Roman"/>
                <a:ea typeface="Times New Roman"/>
                <a:cs typeface="Times New Roman"/>
                <a:sym typeface="Times New Roman"/>
              </a:rPr>
              <a:t> chọn </a:t>
            </a:r>
            <a:r>
              <a:rPr b="1" i="0" lang="en-US" sz="1800" u="none">
                <a:solidFill>
                  <a:schemeClr val="dk1"/>
                </a:solidFill>
                <a:latin typeface="Times New Roman"/>
                <a:ea typeface="Times New Roman"/>
                <a:cs typeface="Times New Roman"/>
                <a:sym typeface="Times New Roman"/>
              </a:rPr>
              <a:t>New Slide</a:t>
            </a:r>
            <a:r>
              <a:rPr b="0" i="0" lang="en-US" sz="1800" u="none">
                <a:solidFill>
                  <a:schemeClr val="dk1"/>
                </a:solidFill>
                <a:latin typeface="Times New Roman"/>
                <a:ea typeface="Times New Roman"/>
                <a:cs typeface="Times New Roman"/>
                <a:sym typeface="Times New Roman"/>
              </a:rPr>
              <a:t>.</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Chọn kiểu layout là </a:t>
            </a:r>
            <a:r>
              <a:rPr b="1" i="0" lang="en-US" sz="1800" u="none">
                <a:solidFill>
                  <a:schemeClr val="dk1"/>
                </a:solidFill>
                <a:latin typeface="Times New Roman"/>
                <a:ea typeface="Times New Roman"/>
                <a:cs typeface="Times New Roman"/>
                <a:sym typeface="Times New Roman"/>
              </a:rPr>
              <a:t>Two Content</a:t>
            </a:r>
            <a:endParaRPr b="0" i="1"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320"/>
              </a:spcBef>
              <a:spcAft>
                <a:spcPts val="0"/>
              </a:spcAft>
              <a:buClr>
                <a:schemeClr val="dk1"/>
              </a:buClr>
              <a:buSzPts val="1600"/>
              <a:buFont typeface="Arial"/>
              <a:buNone/>
            </a:pPr>
            <a:r>
              <a:t/>
            </a:r>
            <a:endParaRPr b="0" i="1" sz="1600" u="none">
              <a:solidFill>
                <a:schemeClr val="dk1"/>
              </a:solidFill>
              <a:latin typeface="Times New Roman"/>
              <a:ea typeface="Times New Roman"/>
              <a:cs typeface="Times New Roman"/>
              <a:sym typeface="Times New Roman"/>
            </a:endParaRPr>
          </a:p>
          <a:p>
            <a:pPr indent="-241300" lvl="0" marL="342900" marR="0" rtl="0" algn="l">
              <a:spcBef>
                <a:spcPts val="320"/>
              </a:spcBef>
              <a:spcAft>
                <a:spcPts val="0"/>
              </a:spcAft>
              <a:buClr>
                <a:schemeClr val="dk1"/>
              </a:buClr>
              <a:buSzPts val="1600"/>
              <a:buFont typeface="Arial"/>
              <a:buNone/>
            </a:pPr>
            <a:r>
              <a:t/>
            </a:r>
            <a:endParaRPr b="0" i="1" sz="1600" u="none">
              <a:solidFill>
                <a:schemeClr val="dk1"/>
              </a:solidFill>
              <a:latin typeface="Times New Roman"/>
              <a:ea typeface="Times New Roman"/>
              <a:cs typeface="Times New Roman"/>
              <a:sym typeface="Times New Roman"/>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6"/>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 Hình Minh Họa )</a:t>
            </a:r>
            <a:endParaRPr/>
          </a:p>
        </p:txBody>
      </p:sp>
      <p:pic>
        <p:nvPicPr>
          <p:cNvPr descr="C:\DOCUME~1\ttphong\LOCALS~1\Temp\SNAGHTML4788ce.PNG" id="499" name="Google Shape;499;p66"/>
          <p:cNvPicPr preferRelativeResize="0"/>
          <p:nvPr>
            <p:ph idx="1" type="body"/>
          </p:nvPr>
        </p:nvPicPr>
        <p:blipFill rotWithShape="1">
          <a:blip r:embed="rId3">
            <a:alphaModFix/>
          </a:blip>
          <a:srcRect b="0" l="0" r="0" t="0"/>
          <a:stretch/>
        </p:blipFill>
        <p:spPr>
          <a:xfrm>
            <a:off x="250825" y="2420937"/>
            <a:ext cx="4038600" cy="3021012"/>
          </a:xfrm>
          <a:prstGeom prst="rect">
            <a:avLst/>
          </a:prstGeom>
          <a:noFill/>
          <a:ln cap="flat" cmpd="sng" w="9525">
            <a:solidFill>
              <a:schemeClr val="dk1"/>
            </a:solidFill>
            <a:prstDash val="solid"/>
            <a:miter lim="524288"/>
            <a:headEnd len="sm" w="sm" type="none"/>
            <a:tailEnd len="sm" w="sm" type="none"/>
          </a:ln>
        </p:spPr>
      </p:pic>
      <p:pic>
        <p:nvPicPr>
          <p:cNvPr descr="C:\DOCUME~1\ttphong\LOCALS~1\Temp\SNAGHTML29a2255.PNG" id="500" name="Google Shape;500;p66"/>
          <p:cNvPicPr preferRelativeResize="0"/>
          <p:nvPr>
            <p:ph idx="2" type="body"/>
          </p:nvPr>
        </p:nvPicPr>
        <p:blipFill rotWithShape="1">
          <a:blip r:embed="rId4">
            <a:alphaModFix/>
          </a:blip>
          <a:srcRect b="0" l="0" r="0" t="0"/>
          <a:stretch/>
        </p:blipFill>
        <p:spPr>
          <a:xfrm>
            <a:off x="4716462" y="2420937"/>
            <a:ext cx="4032250" cy="3024187"/>
          </a:xfrm>
          <a:prstGeom prst="rect">
            <a:avLst/>
          </a:prstGeom>
          <a:noFill/>
          <a:ln cap="flat" cmpd="sng" w="9525">
            <a:solidFill>
              <a:schemeClr val="dk1"/>
            </a:solidFill>
            <a:prstDash val="solid"/>
            <a:miter lim="524288"/>
            <a:headEnd len="sm" w="sm" type="none"/>
            <a:tailEnd len="sm" w="sm" type="none"/>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500"/>
                                        <p:tgtEl>
                                          <p:spTgt spid="4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2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nvSpPr>
        <p:spPr>
          <a:xfrm>
            <a:off x="0" y="4319587"/>
            <a:ext cx="9144000" cy="1816100"/>
          </a:xfrm>
          <a:prstGeom prst="rect">
            <a:avLst/>
          </a:prstGeom>
          <a:solidFill>
            <a:srgbClr val="7030A0"/>
          </a:solidFill>
          <a:ln cap="flat" cmpd="sng" w="38100">
            <a:solidFill>
              <a:schemeClr val="lt1"/>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8121F"/>
              </a:buClr>
              <a:buSzPts val="2800"/>
              <a:buFont typeface="Calibri"/>
              <a:buNone/>
            </a:pPr>
            <a:r>
              <a:rPr b="1" i="0" lang="en-US" sz="2800" u="none">
                <a:solidFill>
                  <a:srgbClr val="08121F"/>
                </a:solidFill>
                <a:latin typeface="Calibri"/>
                <a:ea typeface="Calibri"/>
                <a:cs typeface="Calibri"/>
                <a:sym typeface="Calibri"/>
              </a:rPr>
              <a:t>Insert: </a:t>
            </a:r>
            <a:r>
              <a:rPr b="1" i="0" lang="en-US" sz="2800" u="none">
                <a:solidFill>
                  <a:srgbClr val="FFFFFF"/>
                </a:solidFill>
                <a:latin typeface="Calibri"/>
                <a:ea typeface="Calibri"/>
                <a:cs typeface="Calibri"/>
                <a:sym typeface="Calibri"/>
              </a:rPr>
              <a:t>L</a:t>
            </a:r>
            <a:r>
              <a:rPr b="0" i="0" lang="en-US" sz="2800" u="none">
                <a:solidFill>
                  <a:srgbClr val="FFFFFF"/>
                </a:solidFill>
                <a:latin typeface="Calibri"/>
                <a:ea typeface="Calibri"/>
                <a:cs typeface="Calibri"/>
                <a:sym typeface="Calibri"/>
              </a:rPr>
              <a:t>à nơi có thể thêm vào trên slide từ table, hình ảnh, biểu đồ, đoạn text, âm thanh, header và footer </a:t>
            </a:r>
            <a:endParaRPr/>
          </a:p>
          <a:p>
            <a:pPr indent="0" lvl="0" marL="0" marR="0" rtl="0" algn="l">
              <a:lnSpc>
                <a:spcPct val="100000"/>
              </a:lnSpc>
              <a:spcBef>
                <a:spcPts val="0"/>
              </a:spcBef>
              <a:spcAft>
                <a:spcPts val="0"/>
              </a:spcAft>
              <a:buClr>
                <a:schemeClr val="dk1"/>
              </a:buClr>
              <a:buSzPts val="2800"/>
              <a:buFont typeface="Arial"/>
              <a:buNone/>
            </a:pPr>
            <a:r>
              <a:t/>
            </a:r>
            <a:endParaRPr b="0" i="0" sz="2800" u="non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800" u="none">
              <a:solidFill>
                <a:srgbClr val="FFFFFF"/>
              </a:solidFill>
              <a:latin typeface="Calibri"/>
              <a:ea typeface="Calibri"/>
              <a:cs typeface="Calibri"/>
              <a:sym typeface="Calibri"/>
            </a:endParaRPr>
          </a:p>
        </p:txBody>
      </p:sp>
      <p:pic>
        <p:nvPicPr>
          <p:cNvPr id="266" name="Google Shape;266;p40"/>
          <p:cNvPicPr preferRelativeResize="0"/>
          <p:nvPr/>
        </p:nvPicPr>
        <p:blipFill rotWithShape="1">
          <a:blip r:embed="rId3">
            <a:alphaModFix/>
          </a:blip>
          <a:srcRect b="0" l="0" r="0" t="0"/>
          <a:stretch/>
        </p:blipFill>
        <p:spPr>
          <a:xfrm>
            <a:off x="1331912" y="908050"/>
            <a:ext cx="6696075" cy="3286125"/>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500"/>
                                        <p:tgtEl>
                                          <p:spTgt spid="266"/>
                                        </p:tgtEl>
                                        <p:attrNameLst>
                                          <p:attrName>ppt_w</p:attrName>
                                        </p:attrNameLst>
                                      </p:cBhvr>
                                      <p:tavLst>
                                        <p:tav fmla="" tm="0">
                                          <p:val>
                                            <p:strVal val="0"/>
                                          </p:val>
                                        </p:tav>
                                        <p:tav fmla="" tm="100000">
                                          <p:val>
                                            <p:strVal val="#ppt_w"/>
                                          </p:val>
                                        </p:tav>
                                      </p:tavLst>
                                    </p:anim>
                                    <p:anim calcmode="lin" valueType="num">
                                      <p:cBhvr additive="base">
                                        <p:cTn dur="500"/>
                                        <p:tgtEl>
                                          <p:spTgt spid="26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500"/>
                                        <p:tgtEl>
                                          <p:spTgt spid="26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7"/>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3.3: Chèn hình từ Clip Art vào slide</a:t>
            </a:r>
            <a:endParaRPr/>
          </a:p>
        </p:txBody>
      </p:sp>
      <p:sp>
        <p:nvSpPr>
          <p:cNvPr id="506" name="Google Shape;506;p67"/>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Phần này chúng ta sẽ thực hiện chèn một slide mới và chèn một hình từ thư viện Clip Art. Chúng ta sẽ chèn một hình về đánh </a:t>
            </a:r>
            <a:r>
              <a:rPr b="1" i="0" lang="en-US" sz="1800" u="none">
                <a:solidFill>
                  <a:schemeClr val="dk1"/>
                </a:solidFill>
                <a:latin typeface="Times New Roman"/>
                <a:ea typeface="Times New Roman"/>
                <a:cs typeface="Times New Roman"/>
                <a:sym typeface="Times New Roman"/>
              </a:rPr>
              <a:t>golf</a:t>
            </a:r>
            <a:r>
              <a:rPr b="0" i="0" lang="en-US" sz="1800" u="none">
                <a:solidFill>
                  <a:schemeClr val="dk1"/>
                </a:solidFill>
                <a:latin typeface="Times New Roman"/>
                <a:ea typeface="Times New Roman"/>
                <a:cs typeface="Times New Roman"/>
                <a:sym typeface="Times New Roman"/>
              </a:rPr>
              <a:t> vào slide</a:t>
            </a:r>
            <a:endParaRPr/>
          </a:p>
          <a:p>
            <a:pPr indent="0" lvl="0" marL="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Các bước thực hành như sau:</a:t>
            </a:r>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Vào ngăn </a:t>
            </a:r>
            <a:r>
              <a:rPr b="1" i="0" lang="en-US" sz="1800" u="none">
                <a:solidFill>
                  <a:schemeClr val="dk1"/>
                </a:solidFill>
                <a:latin typeface="Times New Roman"/>
                <a:ea typeface="Times New Roman"/>
                <a:cs typeface="Times New Roman"/>
                <a:sym typeface="Times New Roman"/>
              </a:rPr>
              <a:t>Home</a:t>
            </a:r>
            <a:r>
              <a:rPr b="0" i="0" lang="en-US" sz="1800" u="none">
                <a:solidFill>
                  <a:schemeClr val="dk1"/>
                </a:solidFill>
                <a:latin typeface="Times New Roman"/>
                <a:ea typeface="Times New Roman"/>
                <a:cs typeface="Times New Roman"/>
                <a:sym typeface="Times New Roman"/>
              </a:rPr>
              <a:t>, tại nhóm </a:t>
            </a:r>
            <a:r>
              <a:rPr b="1" i="0" lang="en-US" sz="1800" u="none">
                <a:solidFill>
                  <a:schemeClr val="dk1"/>
                </a:solidFill>
                <a:latin typeface="Times New Roman"/>
                <a:ea typeface="Times New Roman"/>
                <a:cs typeface="Times New Roman"/>
                <a:sym typeface="Times New Roman"/>
              </a:rPr>
              <a:t>Slides</a:t>
            </a:r>
            <a:r>
              <a:rPr b="0" i="0" lang="en-US" sz="1800" u="none">
                <a:solidFill>
                  <a:schemeClr val="dk1"/>
                </a:solidFill>
                <a:latin typeface="Times New Roman"/>
                <a:ea typeface="Times New Roman"/>
                <a:cs typeface="Times New Roman"/>
                <a:sym typeface="Times New Roman"/>
              </a:rPr>
              <a:t> chọn </a:t>
            </a:r>
            <a:r>
              <a:rPr b="1" i="0" lang="en-US" sz="1800" u="none">
                <a:solidFill>
                  <a:schemeClr val="dk1"/>
                </a:solidFill>
                <a:latin typeface="Times New Roman"/>
                <a:ea typeface="Times New Roman"/>
                <a:cs typeface="Times New Roman"/>
                <a:sym typeface="Times New Roman"/>
              </a:rPr>
              <a:t>New Slide</a:t>
            </a:r>
            <a:r>
              <a:rPr b="0" i="0" lang="en-US" sz="1800" u="none">
                <a:solidFill>
                  <a:schemeClr val="dk1"/>
                </a:solidFill>
                <a:latin typeface="Times New Roman"/>
                <a:ea typeface="Times New Roman"/>
                <a:cs typeface="Times New Roman"/>
                <a:sym typeface="Times New Roman"/>
              </a:rPr>
              <a:t>.</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Calibri"/>
              <a:buAutoNum type="arabicPeriod"/>
            </a:pPr>
            <a:r>
              <a:rPr b="0" i="0" lang="en-US" sz="1800" u="none">
                <a:solidFill>
                  <a:schemeClr val="dk1"/>
                </a:solidFill>
                <a:latin typeface="Times New Roman"/>
                <a:ea typeface="Times New Roman"/>
                <a:cs typeface="Times New Roman"/>
                <a:sym typeface="Times New Roman"/>
              </a:rPr>
              <a:t>Chọn kiểu layout là </a:t>
            </a:r>
            <a:r>
              <a:rPr b="1" i="0" lang="en-US" sz="1800" u="none">
                <a:solidFill>
                  <a:schemeClr val="dk1"/>
                </a:solidFill>
                <a:latin typeface="Times New Roman"/>
                <a:ea typeface="Times New Roman"/>
                <a:cs typeface="Times New Roman"/>
                <a:sym typeface="Times New Roman"/>
              </a:rPr>
              <a:t>Title and Content</a:t>
            </a:r>
            <a:endParaRPr/>
          </a:p>
          <a:p>
            <a:pPr indent="0" lvl="0" marL="0" marR="0" rtl="0" algn="l">
              <a:lnSpc>
                <a:spcPct val="100000"/>
              </a:lnSpc>
              <a:spcBef>
                <a:spcPts val="640"/>
              </a:spcBef>
              <a:spcAft>
                <a:spcPts val="0"/>
              </a:spcAft>
              <a:buClr>
                <a:schemeClr val="dk1"/>
              </a:buClr>
              <a:buSzPts val="3200"/>
              <a:buFont typeface="Arial"/>
              <a:buNone/>
            </a:pPr>
            <a:r>
              <a:t/>
            </a:r>
            <a:endParaRPr b="0" i="1" sz="32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1" sz="3200" u="none">
              <a:solidFill>
                <a:schemeClr val="dk1"/>
              </a:solidFill>
              <a:latin typeface="Calibri"/>
              <a:ea typeface="Calibri"/>
              <a:cs typeface="Calibri"/>
              <a:sym typeface="Calibri"/>
            </a:endParaRPr>
          </a:p>
        </p:txBody>
      </p:sp>
      <p:pic>
        <p:nvPicPr>
          <p:cNvPr descr="C:\DOCUME~1\ttphong\LOCALS~1\Temp\SNAGHTML5aa5fe.PNG" id="507" name="Google Shape;507;p67"/>
          <p:cNvPicPr preferRelativeResize="0"/>
          <p:nvPr/>
        </p:nvPicPr>
        <p:blipFill rotWithShape="1">
          <a:blip r:embed="rId3">
            <a:alphaModFix/>
          </a:blip>
          <a:srcRect b="0" l="0" r="0" t="0"/>
          <a:stretch/>
        </p:blipFill>
        <p:spPr>
          <a:xfrm>
            <a:off x="1403350" y="2852737"/>
            <a:ext cx="6048375" cy="21780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8"/>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513" name="Google Shape;513;p68"/>
          <p:cNvSpPr txBox="1"/>
          <p:nvPr>
            <p:ph idx="1" type="body"/>
          </p:nvPr>
        </p:nvSpPr>
        <p:spPr>
          <a:xfrm>
            <a:off x="457200" y="1196975"/>
            <a:ext cx="8218487" cy="977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1400"/>
              <a:buNone/>
            </a:pPr>
            <a:r>
              <a:rPr b="0" i="0" lang="en-US" sz="1400" u="none">
                <a:solidFill>
                  <a:schemeClr val="dk1"/>
                </a:solidFill>
                <a:latin typeface="Times New Roman"/>
                <a:ea typeface="Times New Roman"/>
                <a:cs typeface="Times New Roman"/>
                <a:sym typeface="Times New Roman"/>
              </a:rPr>
              <a:t>3.   Nhập tựa đề cho slide là “Chèn Clip Art vào slide”. Nhấp chuột vào biểu tượng Clip Art trong vùng placeholder bên dưới của slide. Hoặc vào ngăn Insert, tại nhóm Images chọn Clip Art.</a:t>
            </a:r>
            <a:endParaRPr b="0" i="1" sz="1400" u="none">
              <a:solidFill>
                <a:schemeClr val="dk1"/>
              </a:solidFill>
              <a:latin typeface="Times New Roman"/>
              <a:ea typeface="Times New Roman"/>
              <a:cs typeface="Times New Roman"/>
              <a:sym typeface="Times New Roman"/>
            </a:endParaRPr>
          </a:p>
          <a:p>
            <a:pPr indent="0" lvl="0" marL="0" rtl="0" algn="l">
              <a:spcBef>
                <a:spcPts val="280"/>
              </a:spcBef>
              <a:spcAft>
                <a:spcPts val="0"/>
              </a:spcAft>
              <a:buClr>
                <a:schemeClr val="dk1"/>
              </a:buClr>
              <a:buSzPts val="1400"/>
              <a:buNone/>
            </a:pPr>
            <a:r>
              <a:t/>
            </a:r>
            <a:endParaRPr b="0" i="1" sz="1400" u="none">
              <a:solidFill>
                <a:schemeClr val="dk1"/>
              </a:solidFill>
              <a:latin typeface="Times New Roman"/>
              <a:ea typeface="Times New Roman"/>
              <a:cs typeface="Times New Roman"/>
              <a:sym typeface="Times New Roman"/>
            </a:endParaRPr>
          </a:p>
        </p:txBody>
      </p:sp>
      <p:pic>
        <p:nvPicPr>
          <p:cNvPr descr="C:\DOCUME~1\ttphong\LOCALS~1\Temp\SNAGHTML60a758.PNG" id="514" name="Google Shape;514;p68"/>
          <p:cNvPicPr preferRelativeResize="0"/>
          <p:nvPr>
            <p:ph idx="1" type="body"/>
          </p:nvPr>
        </p:nvPicPr>
        <p:blipFill rotWithShape="1">
          <a:blip r:embed="rId3">
            <a:alphaModFix/>
          </a:blip>
          <a:srcRect b="0" l="0" r="0" t="0"/>
          <a:stretch/>
        </p:blipFill>
        <p:spPr>
          <a:xfrm>
            <a:off x="395287" y="2205037"/>
            <a:ext cx="4040187" cy="3030537"/>
          </a:xfrm>
          <a:prstGeom prst="rect">
            <a:avLst/>
          </a:prstGeom>
          <a:noFill/>
          <a:ln cap="flat" cmpd="sng" w="9525">
            <a:solidFill>
              <a:schemeClr val="dk1"/>
            </a:solidFill>
            <a:prstDash val="solid"/>
            <a:miter lim="524288"/>
            <a:headEnd len="sm" w="sm" type="none"/>
            <a:tailEnd len="sm" w="sm" type="none"/>
          </a:ln>
        </p:spPr>
      </p:pic>
      <p:pic>
        <p:nvPicPr>
          <p:cNvPr descr="C:\DOCUME~1\ttphong\LOCALS~1\Temp\SNAGHTML29c5022.PNG" id="515" name="Google Shape;515;p68"/>
          <p:cNvPicPr preferRelativeResize="0"/>
          <p:nvPr>
            <p:ph idx="2" type="body"/>
          </p:nvPr>
        </p:nvPicPr>
        <p:blipFill rotWithShape="1">
          <a:blip r:embed="rId4">
            <a:alphaModFix/>
          </a:blip>
          <a:srcRect b="0" l="0" r="0" t="0"/>
          <a:stretch/>
        </p:blipFill>
        <p:spPr>
          <a:xfrm>
            <a:off x="4716462" y="2492375"/>
            <a:ext cx="4032250" cy="2665412"/>
          </a:xfrm>
          <a:prstGeom prst="rect">
            <a:avLst/>
          </a:prstGeom>
          <a:noFill/>
          <a:ln cap="flat" cmpd="sng" w="9525">
            <a:solidFill>
              <a:schemeClr val="dk1"/>
            </a:solidFill>
            <a:prstDash val="solid"/>
            <a:miter lim="524288"/>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9"/>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521" name="Google Shape;521;p69"/>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4.   Một ngăn </a:t>
            </a:r>
            <a:r>
              <a:rPr b="1" i="0" lang="en-US" sz="1800" u="none">
                <a:solidFill>
                  <a:schemeClr val="dk1"/>
                </a:solidFill>
                <a:latin typeface="Times New Roman"/>
                <a:ea typeface="Times New Roman"/>
                <a:cs typeface="Times New Roman"/>
                <a:sym typeface="Times New Roman"/>
              </a:rPr>
              <a:t>Clip Art</a:t>
            </a:r>
            <a:r>
              <a:rPr b="0" i="0" lang="en-US" sz="1800" u="none">
                <a:solidFill>
                  <a:schemeClr val="dk1"/>
                </a:solidFill>
                <a:latin typeface="Times New Roman"/>
                <a:ea typeface="Times New Roman"/>
                <a:cs typeface="Times New Roman"/>
                <a:sym typeface="Times New Roman"/>
              </a:rPr>
              <a:t> xuất hiện bên phải của sổ Normal View. Tại ô </a:t>
            </a:r>
            <a:r>
              <a:rPr b="1" i="0" lang="en-US" sz="1800" u="none">
                <a:solidFill>
                  <a:schemeClr val="dk1"/>
                </a:solidFill>
                <a:latin typeface="Times New Roman"/>
                <a:ea typeface="Times New Roman"/>
                <a:cs typeface="Times New Roman"/>
                <a:sym typeface="Times New Roman"/>
              </a:rPr>
              <a:t>Search for</a:t>
            </a:r>
            <a:r>
              <a:rPr b="0" i="0" lang="en-US" sz="1800" u="none">
                <a:solidFill>
                  <a:schemeClr val="dk1"/>
                </a:solidFill>
                <a:latin typeface="Times New Roman"/>
                <a:ea typeface="Times New Roman"/>
                <a:cs typeface="Times New Roman"/>
                <a:sym typeface="Times New Roman"/>
              </a:rPr>
              <a:t> bạn nhập vào từ khóa là golf và nhấn nút </a:t>
            </a:r>
            <a:r>
              <a:rPr b="1" i="0" lang="en-US" sz="1800" u="none">
                <a:solidFill>
                  <a:schemeClr val="dk1"/>
                </a:solidFill>
                <a:latin typeface="Times New Roman"/>
                <a:ea typeface="Times New Roman"/>
                <a:cs typeface="Times New Roman"/>
                <a:sym typeface="Times New Roman"/>
              </a:rPr>
              <a:t>Go </a:t>
            </a:r>
            <a:r>
              <a:rPr b="0" i="0" lang="en-US" sz="1800" u="none">
                <a:solidFill>
                  <a:schemeClr val="dk1"/>
                </a:solidFill>
                <a:latin typeface="Times New Roman"/>
                <a:ea typeface="Times New Roman"/>
                <a:cs typeface="Times New Roman"/>
                <a:sym typeface="Times New Roman"/>
              </a:rPr>
              <a:t>để tìm hình trong thư viện Clip Art.</a:t>
            </a:r>
            <a:endParaRPr b="0" i="1" sz="1800" u="none">
              <a:solidFill>
                <a:schemeClr val="dk1"/>
              </a:solidFill>
              <a:latin typeface="Times New Roman"/>
              <a:ea typeface="Times New Roman"/>
              <a:cs typeface="Times New Roman"/>
              <a:sym typeface="Times New Roman"/>
            </a:endParaRPr>
          </a:p>
          <a:p>
            <a:pPr indent="-228600" lvl="0" marL="342900" marR="0" rtl="0" algn="l">
              <a:spcBef>
                <a:spcPts val="360"/>
              </a:spcBef>
              <a:spcAft>
                <a:spcPts val="0"/>
              </a:spcAft>
              <a:buClr>
                <a:schemeClr val="dk1"/>
              </a:buClr>
              <a:buSzPts val="1800"/>
              <a:buFont typeface="Arial"/>
              <a:buNone/>
            </a:pPr>
            <a:r>
              <a:t/>
            </a:r>
            <a:endParaRPr b="0" i="1" sz="1800" u="none">
              <a:solidFill>
                <a:schemeClr val="dk1"/>
              </a:solidFill>
              <a:latin typeface="Times New Roman"/>
              <a:ea typeface="Times New Roman"/>
              <a:cs typeface="Times New Roman"/>
              <a:sym typeface="Times New Roman"/>
            </a:endParaRPr>
          </a:p>
        </p:txBody>
      </p:sp>
      <p:pic>
        <p:nvPicPr>
          <p:cNvPr id="522" name="Google Shape;522;p69"/>
          <p:cNvPicPr preferRelativeResize="0"/>
          <p:nvPr/>
        </p:nvPicPr>
        <p:blipFill rotWithShape="1">
          <a:blip r:embed="rId3">
            <a:alphaModFix/>
          </a:blip>
          <a:srcRect b="0" l="0" r="0" t="0"/>
          <a:stretch/>
        </p:blipFill>
        <p:spPr>
          <a:xfrm>
            <a:off x="1116012" y="2133600"/>
            <a:ext cx="6408737" cy="31861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0"/>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800"/>
              <a:buFont typeface="Times New Roman"/>
              <a:buNone/>
            </a:pPr>
            <a:br>
              <a:rPr b="1" i="0" lang="en-US" sz="1800" u="none">
                <a:solidFill>
                  <a:schemeClr val="dk1"/>
                </a:solidFill>
                <a:latin typeface="Times New Roman"/>
                <a:ea typeface="Times New Roman"/>
                <a:cs typeface="Times New Roman"/>
                <a:sym typeface="Times New Roman"/>
              </a:rPr>
            </a:br>
            <a:r>
              <a:rPr b="1" i="0" lang="en-US" sz="1800" u="none">
                <a:solidFill>
                  <a:schemeClr val="dk1"/>
                </a:solidFill>
                <a:latin typeface="Times New Roman"/>
                <a:ea typeface="Times New Roman"/>
                <a:cs typeface="Times New Roman"/>
                <a:sym typeface="Times New Roman"/>
              </a:rPr>
              <a:t>3.4:Chụp hình màn hình đưa vào slide</a:t>
            </a:r>
            <a:br>
              <a:rPr b="0" i="0" lang="en-US" sz="1800" u="none">
                <a:solidFill>
                  <a:schemeClr val="dk1"/>
                </a:solidFill>
                <a:latin typeface="Times New Roman"/>
                <a:ea typeface="Times New Roman"/>
                <a:cs typeface="Times New Roman"/>
                <a:sym typeface="Times New Roman"/>
              </a:rPr>
            </a:br>
            <a:endParaRPr/>
          </a:p>
        </p:txBody>
      </p:sp>
      <p:sp>
        <p:nvSpPr>
          <p:cNvPr id="528" name="Google Shape;528;p70"/>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Đôi khi, chúng ta cần thêm các hộp văn bản để nhập thêm thông tin hoặc vẽ thêm các biểu tượng vào slide. Chúng ta sẽ tiếp tục làm việc trên slide ở phần trước và thêm vào slide các Shape, WordArt và Textbox để minh họa thêm nội dung đang trình bày trên slide.</a:t>
            </a:r>
            <a:endParaRPr/>
          </a:p>
          <a:p>
            <a:pPr indent="0" lvl="0" marL="0" marR="0" rtl="0" algn="l">
              <a:lnSpc>
                <a:spcPct val="100000"/>
              </a:lnSpc>
              <a:spcBef>
                <a:spcPts val="36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Các bước thực hành như sau:</a:t>
            </a:r>
            <a:endParaRPr/>
          </a:p>
          <a:p>
            <a:pPr indent="-114300" lvl="0" marL="0" marR="0" rtl="0" algn="l">
              <a:lnSpc>
                <a:spcPct val="100000"/>
              </a:lnSpc>
              <a:spcBef>
                <a:spcPts val="36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Trở lại slide “Chụp hình màn hình đưa vào slide”. Di chuyển hình vừa chụp sang một góc và vào ngăn </a:t>
            </a:r>
            <a:r>
              <a:rPr b="1" i="0" lang="en-US" sz="1800" u="none">
                <a:solidFill>
                  <a:schemeClr val="dk1"/>
                </a:solidFill>
                <a:latin typeface="Times New Roman"/>
                <a:ea typeface="Times New Roman"/>
                <a:cs typeface="Times New Roman"/>
                <a:sym typeface="Times New Roman"/>
              </a:rPr>
              <a:t>Insert</a:t>
            </a:r>
            <a:r>
              <a:rPr b="0" i="0" lang="en-US" sz="1800" u="none">
                <a:solidFill>
                  <a:schemeClr val="dk1"/>
                </a:solidFill>
                <a:latin typeface="Times New Roman"/>
                <a:ea typeface="Times New Roman"/>
                <a:cs typeface="Times New Roman"/>
                <a:sym typeface="Times New Roman"/>
              </a:rPr>
              <a:t>, nhóm </a:t>
            </a:r>
            <a:r>
              <a:rPr b="1" i="0" lang="en-US" sz="1800" u="none">
                <a:solidFill>
                  <a:schemeClr val="dk1"/>
                </a:solidFill>
                <a:latin typeface="Times New Roman"/>
                <a:ea typeface="Times New Roman"/>
                <a:cs typeface="Times New Roman"/>
                <a:sym typeface="Times New Roman"/>
              </a:rPr>
              <a:t>Illustrations</a:t>
            </a:r>
            <a:r>
              <a:rPr b="0" i="0" lang="en-US" sz="1800" u="none">
                <a:solidFill>
                  <a:schemeClr val="dk1"/>
                </a:solidFill>
                <a:latin typeface="Times New Roman"/>
                <a:ea typeface="Times New Roman"/>
                <a:cs typeface="Times New Roman"/>
                <a:sym typeface="Times New Roman"/>
              </a:rPr>
              <a:t>, chọn </a:t>
            </a:r>
            <a:r>
              <a:rPr b="1" i="0" lang="en-US" sz="1800" u="none">
                <a:solidFill>
                  <a:schemeClr val="dk1"/>
                </a:solidFill>
                <a:latin typeface="Times New Roman"/>
                <a:ea typeface="Times New Roman"/>
                <a:cs typeface="Times New Roman"/>
                <a:sym typeface="Times New Roman"/>
              </a:rPr>
              <a:t>Shape</a:t>
            </a:r>
            <a:r>
              <a:rPr b="0" i="0" lang="en-US" sz="1800" u="none">
                <a:solidFill>
                  <a:schemeClr val="dk1"/>
                </a:solidFill>
                <a:latin typeface="Times New Roman"/>
                <a:ea typeface="Times New Roman"/>
                <a:cs typeface="Times New Roman"/>
                <a:sym typeface="Times New Roman"/>
              </a:rPr>
              <a:t>, chọn kiểu mũi tên </a:t>
            </a:r>
            <a:r>
              <a:rPr b="1" i="0" lang="en-US" sz="1800" u="none">
                <a:solidFill>
                  <a:schemeClr val="dk1"/>
                </a:solidFill>
                <a:latin typeface="Times New Roman"/>
                <a:ea typeface="Times New Roman"/>
                <a:cs typeface="Times New Roman"/>
                <a:sym typeface="Times New Roman"/>
              </a:rPr>
              <a:t>Right Arrow</a:t>
            </a:r>
            <a:r>
              <a:rPr b="0" i="0" lang="en-US" sz="1800" u="none">
                <a:solidFill>
                  <a:schemeClr val="dk1"/>
                </a:solidFill>
                <a:latin typeface="Times New Roman"/>
                <a:ea typeface="Times New Roman"/>
                <a:cs typeface="Times New Roman"/>
                <a:sym typeface="Times New Roman"/>
              </a:rPr>
              <a:t>. Dùng chuột vẽ một hình mũi tên hướng sang phải trên slide như hình sau.</a:t>
            </a:r>
            <a:endParaRPr b="0" i="1"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36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228600" lvl="0" marL="342900" marR="0" rtl="0" algn="l">
              <a:spcBef>
                <a:spcPts val="36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p:txBody>
      </p:sp>
      <p:pic>
        <p:nvPicPr>
          <p:cNvPr descr="C:\DOCUME~1\ttphong\LOCALS~1\Temp\SNAGHTML7750b16.PNG" id="529" name="Google Shape;529;p70"/>
          <p:cNvPicPr preferRelativeResize="0"/>
          <p:nvPr/>
        </p:nvPicPr>
        <p:blipFill rotWithShape="1">
          <a:blip r:embed="rId3">
            <a:alphaModFix/>
          </a:blip>
          <a:srcRect b="3316" l="17192" r="3090" t="0"/>
          <a:stretch/>
        </p:blipFill>
        <p:spPr>
          <a:xfrm>
            <a:off x="900112" y="3860800"/>
            <a:ext cx="7416800" cy="2181225"/>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1"/>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535" name="Google Shape;535;p71"/>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Vào ngăn </a:t>
            </a:r>
            <a:r>
              <a:rPr b="1" i="0" lang="en-US" sz="1800" u="none">
                <a:solidFill>
                  <a:schemeClr val="dk1"/>
                </a:solidFill>
                <a:latin typeface="Times New Roman"/>
                <a:ea typeface="Times New Roman"/>
                <a:cs typeface="Times New Roman"/>
                <a:sym typeface="Times New Roman"/>
              </a:rPr>
              <a:t>Insert</a:t>
            </a:r>
            <a:r>
              <a:rPr b="0" i="0" lang="en-US" sz="1800" u="none">
                <a:solidFill>
                  <a:schemeClr val="dk1"/>
                </a:solidFill>
                <a:latin typeface="Times New Roman"/>
                <a:ea typeface="Times New Roman"/>
                <a:cs typeface="Times New Roman"/>
                <a:sym typeface="Times New Roman"/>
              </a:rPr>
              <a:t>, nhóm </a:t>
            </a:r>
            <a:r>
              <a:rPr b="1" i="0" lang="en-US" sz="1800" u="none">
                <a:solidFill>
                  <a:schemeClr val="dk1"/>
                </a:solidFill>
                <a:latin typeface="Times New Roman"/>
                <a:ea typeface="Times New Roman"/>
                <a:cs typeface="Times New Roman"/>
                <a:sym typeface="Times New Roman"/>
              </a:rPr>
              <a:t>Text</a:t>
            </a:r>
            <a:r>
              <a:rPr b="0" i="0" lang="en-US" sz="1800" u="none">
                <a:solidFill>
                  <a:schemeClr val="dk1"/>
                </a:solidFill>
                <a:latin typeface="Times New Roman"/>
                <a:ea typeface="Times New Roman"/>
                <a:cs typeface="Times New Roman"/>
                <a:sym typeface="Times New Roman"/>
              </a:rPr>
              <a:t>, chọn nút </a:t>
            </a:r>
            <a:r>
              <a:rPr b="1" i="0" lang="en-US" sz="1800" u="none">
                <a:solidFill>
                  <a:schemeClr val="dk1"/>
                </a:solidFill>
                <a:latin typeface="Times New Roman"/>
                <a:ea typeface="Times New Roman"/>
                <a:cs typeface="Times New Roman"/>
                <a:sym typeface="Times New Roman"/>
              </a:rPr>
              <a:t>Textbox</a:t>
            </a:r>
            <a:r>
              <a:rPr b="0" i="0" lang="en-US" sz="1800" u="none">
                <a:solidFill>
                  <a:schemeClr val="dk1"/>
                </a:solidFill>
                <a:latin typeface="Times New Roman"/>
                <a:ea typeface="Times New Roman"/>
                <a:cs typeface="Times New Roman"/>
                <a:sym typeface="Times New Roman"/>
              </a:rPr>
              <a:t> và vẽ một hộp văn bản trên slide. Sau đó, bạn nhập vào “Đây là vùng màn hình Excel vừa chụp bằng công cụ Screenshot của PowerPoint”.</a:t>
            </a:r>
            <a:endParaRPr b="0" i="1" sz="1800" u="none">
              <a:solidFill>
                <a:schemeClr val="dk1"/>
              </a:solidFill>
              <a:latin typeface="Times New Roman"/>
              <a:ea typeface="Times New Roman"/>
              <a:cs typeface="Times New Roman"/>
              <a:sym typeface="Times New Roman"/>
            </a:endParaRPr>
          </a:p>
          <a:p>
            <a:pPr indent="-228600" lvl="0" marL="342900" marR="0" rtl="0" algn="l">
              <a:spcBef>
                <a:spcPts val="360"/>
              </a:spcBef>
              <a:spcAft>
                <a:spcPts val="0"/>
              </a:spcAft>
              <a:buClr>
                <a:schemeClr val="dk1"/>
              </a:buClr>
              <a:buSzPts val="1800"/>
              <a:buFont typeface="Arial"/>
              <a:buNone/>
            </a:pPr>
            <a:r>
              <a:t/>
            </a:r>
            <a:endParaRPr b="0" i="1" sz="1800" u="none">
              <a:solidFill>
                <a:schemeClr val="dk1"/>
              </a:solidFill>
              <a:latin typeface="Times New Roman"/>
              <a:ea typeface="Times New Roman"/>
              <a:cs typeface="Times New Roman"/>
              <a:sym typeface="Times New Roman"/>
            </a:endParaRPr>
          </a:p>
        </p:txBody>
      </p:sp>
      <p:pic>
        <p:nvPicPr>
          <p:cNvPr descr="C:\DOCUME~1\ttphong\LOCALS~1\Temp\SNAGHTML77cab9a.PNG" id="536" name="Google Shape;536;p71"/>
          <p:cNvPicPr preferRelativeResize="0"/>
          <p:nvPr/>
        </p:nvPicPr>
        <p:blipFill rotWithShape="1">
          <a:blip r:embed="rId3">
            <a:alphaModFix/>
          </a:blip>
          <a:srcRect b="0" l="0" r="0" t="0"/>
          <a:stretch/>
        </p:blipFill>
        <p:spPr>
          <a:xfrm>
            <a:off x="1187450" y="2492375"/>
            <a:ext cx="5976937" cy="2881312"/>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2"/>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542" name="Google Shape;542;p72"/>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Vào ngăn </a:t>
            </a:r>
            <a:r>
              <a:rPr b="1" i="0" lang="en-US" sz="1800" u="none">
                <a:solidFill>
                  <a:schemeClr val="dk1"/>
                </a:solidFill>
                <a:latin typeface="Times New Roman"/>
                <a:ea typeface="Times New Roman"/>
                <a:cs typeface="Times New Roman"/>
                <a:sym typeface="Times New Roman"/>
              </a:rPr>
              <a:t>Insert</a:t>
            </a:r>
            <a:r>
              <a:rPr b="0" i="0" lang="en-US" sz="1800" u="none">
                <a:solidFill>
                  <a:schemeClr val="dk1"/>
                </a:solidFill>
                <a:latin typeface="Times New Roman"/>
                <a:ea typeface="Times New Roman"/>
                <a:cs typeface="Times New Roman"/>
                <a:sym typeface="Times New Roman"/>
              </a:rPr>
              <a:t>, nhóm </a:t>
            </a:r>
            <a:r>
              <a:rPr b="1" i="0" lang="en-US" sz="1800" u="none">
                <a:solidFill>
                  <a:schemeClr val="dk1"/>
                </a:solidFill>
                <a:latin typeface="Times New Roman"/>
                <a:ea typeface="Times New Roman"/>
                <a:cs typeface="Times New Roman"/>
                <a:sym typeface="Times New Roman"/>
              </a:rPr>
              <a:t>Text</a:t>
            </a:r>
            <a:r>
              <a:rPr b="0" i="0" lang="en-US" sz="1800" u="none">
                <a:solidFill>
                  <a:schemeClr val="dk1"/>
                </a:solidFill>
                <a:latin typeface="Times New Roman"/>
                <a:ea typeface="Times New Roman"/>
                <a:cs typeface="Times New Roman"/>
                <a:sym typeface="Times New Roman"/>
              </a:rPr>
              <a:t>, chọn nút </a:t>
            </a:r>
            <a:r>
              <a:rPr b="1" i="0" lang="en-US" sz="1800" u="none">
                <a:solidFill>
                  <a:schemeClr val="dk1"/>
                </a:solidFill>
                <a:latin typeface="Times New Roman"/>
                <a:ea typeface="Times New Roman"/>
                <a:cs typeface="Times New Roman"/>
                <a:sym typeface="Times New Roman"/>
              </a:rPr>
              <a:t>WordArt</a:t>
            </a:r>
            <a:r>
              <a:rPr b="0" i="0" lang="en-US" sz="1800" u="none">
                <a:solidFill>
                  <a:schemeClr val="dk1"/>
                </a:solidFill>
                <a:latin typeface="Times New Roman"/>
                <a:ea typeface="Times New Roman"/>
                <a:cs typeface="Times New Roman"/>
                <a:sym typeface="Times New Roman"/>
              </a:rPr>
              <a:t>, chọn màu sắc cho WordArt</a:t>
            </a:r>
            <a:endParaRPr/>
          </a:p>
          <a:p>
            <a:pPr indent="-342900" lvl="0" marL="342900" marR="0" rtl="0" algn="l">
              <a:lnSpc>
                <a:spcPct val="100000"/>
              </a:lnSpc>
              <a:spcBef>
                <a:spcPts val="640"/>
              </a:spcBef>
              <a:spcAft>
                <a:spcPts val="0"/>
              </a:spcAft>
              <a:buClr>
                <a:schemeClr val="dk1"/>
              </a:buClr>
              <a:buSzPts val="3200"/>
              <a:buFont typeface="Arial"/>
              <a:buNone/>
            </a:pPr>
            <a:r>
              <a:t/>
            </a:r>
            <a:endParaRPr b="0" i="1" sz="32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1" sz="3200" u="none">
              <a:solidFill>
                <a:schemeClr val="dk1"/>
              </a:solidFill>
              <a:latin typeface="Calibri"/>
              <a:ea typeface="Calibri"/>
              <a:cs typeface="Calibri"/>
              <a:sym typeface="Calibri"/>
            </a:endParaRPr>
          </a:p>
        </p:txBody>
      </p:sp>
      <p:pic>
        <p:nvPicPr>
          <p:cNvPr descr="C:\DOCUME~1\ttphong\LOCALS~1\Temp\SNAGHTML7804f4d.PNG" id="543" name="Google Shape;543;p72"/>
          <p:cNvPicPr preferRelativeResize="0"/>
          <p:nvPr/>
        </p:nvPicPr>
        <p:blipFill rotWithShape="1">
          <a:blip r:embed="rId3">
            <a:alphaModFix/>
          </a:blip>
          <a:srcRect b="0" l="0" r="0" t="0"/>
          <a:stretch/>
        </p:blipFill>
        <p:spPr>
          <a:xfrm>
            <a:off x="1403350" y="1916112"/>
            <a:ext cx="2232025" cy="2663825"/>
          </a:xfrm>
          <a:prstGeom prst="rect">
            <a:avLst/>
          </a:prstGeom>
          <a:noFill/>
          <a:ln cap="flat" cmpd="sng" w="9525">
            <a:solidFill>
              <a:schemeClr val="dk1"/>
            </a:solidFill>
            <a:prstDash val="solid"/>
            <a:miter lim="800000"/>
            <a:headEnd len="sm" w="sm" type="none"/>
            <a:tailEnd len="sm" w="sm" type="none"/>
          </a:ln>
        </p:spPr>
      </p:pic>
      <p:pic>
        <p:nvPicPr>
          <p:cNvPr descr="C:\DOCUME~1\ttphong\LOCALS~1\Temp\SNAGHTML78298a1.PNG" id="544" name="Google Shape;544;p72"/>
          <p:cNvPicPr preferRelativeResize="0"/>
          <p:nvPr/>
        </p:nvPicPr>
        <p:blipFill rotWithShape="1">
          <a:blip r:embed="rId4">
            <a:alphaModFix/>
          </a:blip>
          <a:srcRect b="0" l="0" r="0" t="0"/>
          <a:stretch/>
        </p:blipFill>
        <p:spPr>
          <a:xfrm>
            <a:off x="4211637" y="1908175"/>
            <a:ext cx="3744912" cy="2665412"/>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3"/>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3.5: Chèn SmartArt vào slide</a:t>
            </a:r>
            <a:endParaRPr/>
          </a:p>
        </p:txBody>
      </p:sp>
      <p:sp>
        <p:nvSpPr>
          <p:cNvPr id="550" name="Google Shape;550;p73"/>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Times New Roman"/>
                <a:ea typeface="Times New Roman"/>
                <a:cs typeface="Times New Roman"/>
                <a:sym typeface="Times New Roman"/>
              </a:rPr>
              <a:t>Có rất nhiều kiểu Smart Art dựng sẵn trong PowerPoint 2010. Các kiểu được phân loại vào các nhóm rất thuận tiện cho người dùng tìm kiếm và sử dụng.</a:t>
            </a:r>
            <a:endParaRPr/>
          </a:p>
          <a:p>
            <a:pPr indent="-215900" lvl="0" marL="342900" marR="0" rtl="0" algn="l">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p:txBody>
      </p:sp>
      <p:pic>
        <p:nvPicPr>
          <p:cNvPr id="551" name="Google Shape;551;p73"/>
          <p:cNvPicPr preferRelativeResize="0"/>
          <p:nvPr/>
        </p:nvPicPr>
        <p:blipFill rotWithShape="1">
          <a:blip r:embed="rId3">
            <a:alphaModFix/>
          </a:blip>
          <a:srcRect b="0" l="0" r="0" t="0"/>
          <a:stretch/>
        </p:blipFill>
        <p:spPr>
          <a:xfrm>
            <a:off x="1116012" y="2073275"/>
            <a:ext cx="6624637" cy="365918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4"/>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557" name="Google Shape;557;p74"/>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Times New Roman"/>
                <a:ea typeface="Times New Roman"/>
                <a:cs typeface="Times New Roman"/>
                <a:sym typeface="Times New Roman"/>
              </a:rPr>
              <a:t>Các bước thực hành như sau:</a:t>
            </a:r>
            <a:endParaRPr b="0" i="0"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Vào ngăn </a:t>
            </a:r>
            <a:r>
              <a:rPr b="1" i="0" lang="en-US" sz="1800" u="none">
                <a:solidFill>
                  <a:schemeClr val="dk1"/>
                </a:solidFill>
                <a:latin typeface="Times New Roman"/>
                <a:ea typeface="Times New Roman"/>
                <a:cs typeface="Times New Roman"/>
                <a:sym typeface="Times New Roman"/>
              </a:rPr>
              <a:t>Home</a:t>
            </a:r>
            <a:r>
              <a:rPr b="0" i="0" lang="en-US" sz="1800" u="none">
                <a:solidFill>
                  <a:schemeClr val="dk1"/>
                </a:solidFill>
                <a:latin typeface="Times New Roman"/>
                <a:ea typeface="Times New Roman"/>
                <a:cs typeface="Times New Roman"/>
                <a:sym typeface="Times New Roman"/>
              </a:rPr>
              <a:t>, tại nhóm </a:t>
            </a:r>
            <a:r>
              <a:rPr b="1" i="0" lang="en-US" sz="1800" u="none">
                <a:solidFill>
                  <a:schemeClr val="dk1"/>
                </a:solidFill>
                <a:latin typeface="Times New Roman"/>
                <a:ea typeface="Times New Roman"/>
                <a:cs typeface="Times New Roman"/>
                <a:sym typeface="Times New Roman"/>
              </a:rPr>
              <a:t>Slides</a:t>
            </a:r>
            <a:r>
              <a:rPr b="0" i="0" lang="en-US" sz="1800" u="none">
                <a:solidFill>
                  <a:schemeClr val="dk1"/>
                </a:solidFill>
                <a:latin typeface="Times New Roman"/>
                <a:ea typeface="Times New Roman"/>
                <a:cs typeface="Times New Roman"/>
                <a:sym typeface="Times New Roman"/>
              </a:rPr>
              <a:t> chọn </a:t>
            </a:r>
            <a:r>
              <a:rPr b="1" i="0" lang="en-US" sz="1800" u="none">
                <a:solidFill>
                  <a:schemeClr val="dk1"/>
                </a:solidFill>
                <a:latin typeface="Times New Roman"/>
                <a:ea typeface="Times New Roman"/>
                <a:cs typeface="Times New Roman"/>
                <a:sym typeface="Times New Roman"/>
              </a:rPr>
              <a:t>New Slide</a:t>
            </a:r>
            <a:r>
              <a:rPr b="0" i="0" lang="en-US" sz="1800" u="none">
                <a:solidFill>
                  <a:schemeClr val="dk1"/>
                </a:solidFill>
                <a:latin typeface="Times New Roman"/>
                <a:ea typeface="Times New Roman"/>
                <a:cs typeface="Times New Roman"/>
                <a:sym typeface="Times New Roman"/>
              </a:rPr>
              <a:t>.</a:t>
            </a:r>
            <a:endParaRPr b="0" i="1" sz="1800" u="none">
              <a:solidFill>
                <a:schemeClr val="dk1"/>
              </a:solidFill>
              <a:latin typeface="Times New Roman"/>
              <a:ea typeface="Times New Roman"/>
              <a:cs typeface="Times New Roman"/>
              <a:sym typeface="Times New Roman"/>
            </a:endParaRPr>
          </a:p>
          <a:p>
            <a:pPr indent="-114300" lvl="0" marL="0" marR="0" rtl="0" algn="l">
              <a:lnSpc>
                <a:spcPct val="100000"/>
              </a:lnSpc>
              <a:spcBef>
                <a:spcPts val="36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Chọn kiểu layout là </a:t>
            </a:r>
            <a:r>
              <a:rPr b="1" i="0" lang="en-US" sz="1800" u="none">
                <a:solidFill>
                  <a:schemeClr val="dk1"/>
                </a:solidFill>
                <a:latin typeface="Times New Roman"/>
                <a:ea typeface="Times New Roman"/>
                <a:cs typeface="Times New Roman"/>
                <a:sym typeface="Times New Roman"/>
              </a:rPr>
              <a:t>Title and Content</a:t>
            </a:r>
            <a:endParaRPr/>
          </a:p>
          <a:p>
            <a:pPr indent="0" lvl="0" marL="0" marR="0" rtl="0" algn="l">
              <a:lnSpc>
                <a:spcPct val="100000"/>
              </a:lnSpc>
              <a:spcBef>
                <a:spcPts val="360"/>
              </a:spcBef>
              <a:spcAft>
                <a:spcPts val="0"/>
              </a:spcAft>
              <a:buClr>
                <a:schemeClr val="dk1"/>
              </a:buClr>
              <a:buSzPts val="1800"/>
              <a:buFont typeface="Arial"/>
              <a:buNone/>
            </a:pPr>
            <a:r>
              <a:t/>
            </a:r>
            <a:endParaRPr b="1" i="0" sz="1800" u="none">
              <a:solidFill>
                <a:schemeClr val="dk1"/>
              </a:solidFill>
              <a:latin typeface="Times New Roman"/>
              <a:ea typeface="Times New Roman"/>
              <a:cs typeface="Times New Roman"/>
              <a:sym typeface="Times New Roman"/>
            </a:endParaRPr>
          </a:p>
          <a:p>
            <a:pPr indent="0" lvl="0" marL="0" marR="0" rtl="0" algn="l">
              <a:lnSpc>
                <a:spcPct val="100000"/>
              </a:lnSpc>
              <a:spcBef>
                <a:spcPts val="360"/>
              </a:spcBef>
              <a:spcAft>
                <a:spcPts val="0"/>
              </a:spcAft>
              <a:buClr>
                <a:schemeClr val="dk1"/>
              </a:buClr>
              <a:buSzPts val="1800"/>
              <a:buFont typeface="Arial"/>
              <a:buNone/>
            </a:pPr>
            <a:r>
              <a:t/>
            </a:r>
            <a:endParaRPr b="0" i="1" sz="1800" u="none">
              <a:solidFill>
                <a:schemeClr val="dk1"/>
              </a:solidFill>
              <a:latin typeface="Times New Roman"/>
              <a:ea typeface="Times New Roman"/>
              <a:cs typeface="Times New Roman"/>
              <a:sym typeface="Times New Roman"/>
            </a:endParaRPr>
          </a:p>
          <a:p>
            <a:pPr indent="-228600" lvl="0" marL="342900" marR="0" rtl="0" algn="l">
              <a:spcBef>
                <a:spcPts val="360"/>
              </a:spcBef>
              <a:spcAft>
                <a:spcPts val="0"/>
              </a:spcAft>
              <a:buClr>
                <a:schemeClr val="dk1"/>
              </a:buClr>
              <a:buSzPts val="1800"/>
              <a:buFont typeface="Arial"/>
              <a:buNone/>
            </a:pPr>
            <a:r>
              <a:t/>
            </a:r>
            <a:endParaRPr b="0" i="1" sz="1800" u="none">
              <a:solidFill>
                <a:schemeClr val="dk1"/>
              </a:solidFill>
              <a:latin typeface="Times New Roman"/>
              <a:ea typeface="Times New Roman"/>
              <a:cs typeface="Times New Roman"/>
              <a:sym typeface="Times New Roman"/>
            </a:endParaRPr>
          </a:p>
        </p:txBody>
      </p:sp>
      <p:pic>
        <p:nvPicPr>
          <p:cNvPr descr="C:\DOCUME~1\ttphong\LOCALS~1\Temp\SNAGHTML5aa5fe.PNG" id="558" name="Google Shape;558;p74"/>
          <p:cNvPicPr preferRelativeResize="0"/>
          <p:nvPr/>
        </p:nvPicPr>
        <p:blipFill rotWithShape="1">
          <a:blip r:embed="rId3">
            <a:alphaModFix/>
          </a:blip>
          <a:srcRect b="0" l="0" r="0" t="0"/>
          <a:stretch/>
        </p:blipFill>
        <p:spPr>
          <a:xfrm>
            <a:off x="3402012" y="2339975"/>
            <a:ext cx="2339975" cy="21780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5"/>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564" name="Google Shape;564;p75"/>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600"/>
              <a:buFont typeface="Noto Sans Symbols"/>
              <a:buChar char="⮚"/>
            </a:pPr>
            <a:r>
              <a:rPr b="0" i="0" lang="en-US" sz="1600" u="none">
                <a:solidFill>
                  <a:schemeClr val="dk1"/>
                </a:solidFill>
                <a:latin typeface="Times New Roman"/>
                <a:ea typeface="Times New Roman"/>
                <a:cs typeface="Times New Roman"/>
                <a:sym typeface="Times New Roman"/>
              </a:rPr>
              <a:t>Nhập tựa đề cho slide là “Chèn Smart Art vào slide”. Nhấp chuột vào biểu tượng Smart Art trong vùng placeholder bên dưới của slide. Hoặc vào ngăn </a:t>
            </a:r>
            <a:r>
              <a:rPr b="1" i="0" lang="en-US" sz="1600" u="none">
                <a:solidFill>
                  <a:schemeClr val="dk1"/>
                </a:solidFill>
                <a:latin typeface="Times New Roman"/>
                <a:ea typeface="Times New Roman"/>
                <a:cs typeface="Times New Roman"/>
                <a:sym typeface="Times New Roman"/>
              </a:rPr>
              <a:t>Insert</a:t>
            </a:r>
            <a:r>
              <a:rPr b="0" i="0" lang="en-US" sz="1600" u="none">
                <a:solidFill>
                  <a:schemeClr val="dk1"/>
                </a:solidFill>
                <a:latin typeface="Times New Roman"/>
                <a:ea typeface="Times New Roman"/>
                <a:cs typeface="Times New Roman"/>
                <a:sym typeface="Times New Roman"/>
              </a:rPr>
              <a:t>, tại nhóm </a:t>
            </a:r>
            <a:r>
              <a:rPr b="1" i="0" lang="en-US" sz="1600" u="none">
                <a:solidFill>
                  <a:schemeClr val="dk1"/>
                </a:solidFill>
                <a:latin typeface="Times New Roman"/>
                <a:ea typeface="Times New Roman"/>
                <a:cs typeface="Times New Roman"/>
                <a:sym typeface="Times New Roman"/>
              </a:rPr>
              <a:t>Images</a:t>
            </a:r>
            <a:r>
              <a:rPr b="0" i="0" lang="en-US" sz="1600" u="none">
                <a:solidFill>
                  <a:schemeClr val="dk1"/>
                </a:solidFill>
                <a:latin typeface="Times New Roman"/>
                <a:ea typeface="Times New Roman"/>
                <a:cs typeface="Times New Roman"/>
                <a:sym typeface="Times New Roman"/>
              </a:rPr>
              <a:t> chọn </a:t>
            </a:r>
            <a:r>
              <a:rPr b="1" i="0" lang="en-US" sz="1600" u="none">
                <a:solidFill>
                  <a:schemeClr val="dk1"/>
                </a:solidFill>
                <a:latin typeface="Times New Roman"/>
                <a:ea typeface="Times New Roman"/>
                <a:cs typeface="Times New Roman"/>
                <a:sym typeface="Times New Roman"/>
              </a:rPr>
              <a:t>Smart Art</a:t>
            </a:r>
            <a:r>
              <a:rPr b="0" i="0" lang="en-US" sz="1600" u="none">
                <a:solidFill>
                  <a:schemeClr val="dk1"/>
                </a:solidFill>
                <a:latin typeface="Times New Roman"/>
                <a:ea typeface="Times New Roman"/>
                <a:cs typeface="Times New Roman"/>
                <a:sym typeface="Times New Roman"/>
              </a:rPr>
              <a:t>.</a:t>
            </a:r>
            <a:endParaRPr/>
          </a:p>
          <a:p>
            <a:pPr indent="-241300" lvl="0" marL="342900" marR="0" rtl="0" algn="l">
              <a:lnSpc>
                <a:spcPct val="100000"/>
              </a:lnSpc>
              <a:spcBef>
                <a:spcPts val="320"/>
              </a:spcBef>
              <a:spcAft>
                <a:spcPts val="0"/>
              </a:spcAft>
              <a:buClr>
                <a:schemeClr val="dk1"/>
              </a:buClr>
              <a:buSzPts val="1600"/>
              <a:buFont typeface="Calibri"/>
              <a:buNone/>
            </a:pPr>
            <a:r>
              <a:t/>
            </a:r>
            <a:endParaRPr b="0" i="1" sz="1600" u="none">
              <a:solidFill>
                <a:schemeClr val="dk1"/>
              </a:solidFill>
              <a:latin typeface="Times New Roman"/>
              <a:ea typeface="Times New Roman"/>
              <a:cs typeface="Times New Roman"/>
              <a:sym typeface="Times New Roman"/>
            </a:endParaRPr>
          </a:p>
          <a:p>
            <a:pPr indent="-241300" lvl="0" marL="342900" marR="0" rtl="0" algn="l">
              <a:spcBef>
                <a:spcPts val="320"/>
              </a:spcBef>
              <a:spcAft>
                <a:spcPts val="0"/>
              </a:spcAft>
              <a:buClr>
                <a:schemeClr val="dk1"/>
              </a:buClr>
              <a:buSzPts val="1600"/>
              <a:buFont typeface="Arial"/>
              <a:buNone/>
            </a:pPr>
            <a:r>
              <a:t/>
            </a:r>
            <a:endParaRPr b="0" i="1" sz="1600" u="none">
              <a:solidFill>
                <a:schemeClr val="dk1"/>
              </a:solidFill>
              <a:latin typeface="Times New Roman"/>
              <a:ea typeface="Times New Roman"/>
              <a:cs typeface="Times New Roman"/>
              <a:sym typeface="Times New Roman"/>
            </a:endParaRPr>
          </a:p>
        </p:txBody>
      </p:sp>
      <p:pic>
        <p:nvPicPr>
          <p:cNvPr descr="C:\DOCUME~1\ttphong\LOCALS~1\Temp\SNAGHTML29f74f1.PNG" id="565" name="Google Shape;565;p75"/>
          <p:cNvPicPr preferRelativeResize="0"/>
          <p:nvPr/>
        </p:nvPicPr>
        <p:blipFill rotWithShape="1">
          <a:blip r:embed="rId3">
            <a:alphaModFix/>
          </a:blip>
          <a:srcRect b="0" l="0" r="0" t="0"/>
          <a:stretch/>
        </p:blipFill>
        <p:spPr>
          <a:xfrm>
            <a:off x="1042987" y="2354262"/>
            <a:ext cx="2879725" cy="2874962"/>
          </a:xfrm>
          <a:prstGeom prst="rect">
            <a:avLst/>
          </a:prstGeom>
          <a:noFill/>
          <a:ln cap="flat" cmpd="sng" w="9525">
            <a:solidFill>
              <a:schemeClr val="dk1"/>
            </a:solidFill>
            <a:prstDash val="solid"/>
            <a:miter lim="800000"/>
            <a:headEnd len="sm" w="sm" type="none"/>
            <a:tailEnd len="sm" w="sm" type="none"/>
          </a:ln>
        </p:spPr>
      </p:pic>
      <p:pic>
        <p:nvPicPr>
          <p:cNvPr descr="C:\DOCUME~1\ttphong\LOCALS~1\Temp\SNAGHTML2a00673.PNG" id="566" name="Google Shape;566;p75"/>
          <p:cNvPicPr preferRelativeResize="0"/>
          <p:nvPr/>
        </p:nvPicPr>
        <p:blipFill rotWithShape="1">
          <a:blip r:embed="rId4">
            <a:alphaModFix/>
          </a:blip>
          <a:srcRect b="0" l="0" r="0" t="0"/>
          <a:stretch/>
        </p:blipFill>
        <p:spPr>
          <a:xfrm>
            <a:off x="4500562" y="2319337"/>
            <a:ext cx="3384550" cy="2981325"/>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6"/>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572" name="Google Shape;572;p76"/>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New Roman"/>
                <a:ea typeface="Times New Roman"/>
                <a:cs typeface="Times New Roman"/>
                <a:sym typeface="Times New Roman"/>
              </a:rPr>
              <a:t>Cửa sổ </a:t>
            </a:r>
            <a:r>
              <a:rPr b="1" i="0" lang="en-US" sz="1800" u="none">
                <a:solidFill>
                  <a:schemeClr val="dk1"/>
                </a:solidFill>
                <a:latin typeface="Times New Roman"/>
                <a:ea typeface="Times New Roman"/>
                <a:cs typeface="Times New Roman"/>
                <a:sym typeface="Times New Roman"/>
              </a:rPr>
              <a:t>Choose a SmartArt Graphic</a:t>
            </a:r>
            <a:r>
              <a:rPr b="0" i="0" lang="en-US" sz="1800" u="none">
                <a:solidFill>
                  <a:schemeClr val="dk1"/>
                </a:solidFill>
                <a:latin typeface="Times New Roman"/>
                <a:ea typeface="Times New Roman"/>
                <a:cs typeface="Times New Roman"/>
                <a:sym typeface="Times New Roman"/>
              </a:rPr>
              <a:t> xuất hiện. Bạn chọn nhóm kiểu là </a:t>
            </a:r>
            <a:r>
              <a:rPr b="1" i="0" lang="en-US" sz="1800" u="none">
                <a:solidFill>
                  <a:schemeClr val="dk1"/>
                </a:solidFill>
                <a:latin typeface="Times New Roman"/>
                <a:ea typeface="Times New Roman"/>
                <a:cs typeface="Times New Roman"/>
                <a:sym typeface="Times New Roman"/>
              </a:rPr>
              <a:t>Picture</a:t>
            </a:r>
            <a:r>
              <a:rPr b="0" i="0" lang="en-US" sz="1800" u="none">
                <a:solidFill>
                  <a:schemeClr val="dk1"/>
                </a:solidFill>
                <a:latin typeface="Times New Roman"/>
                <a:ea typeface="Times New Roman"/>
                <a:cs typeface="Times New Roman"/>
                <a:sym typeface="Times New Roman"/>
              </a:rPr>
              <a:t>, chọn kiểu </a:t>
            </a:r>
            <a:r>
              <a:rPr b="1" i="0" lang="en-US" sz="1800" u="none">
                <a:solidFill>
                  <a:schemeClr val="dk1"/>
                </a:solidFill>
                <a:latin typeface="Times New Roman"/>
                <a:ea typeface="Times New Roman"/>
                <a:cs typeface="Times New Roman"/>
                <a:sym typeface="Times New Roman"/>
              </a:rPr>
              <a:t>Circular Picture Callout </a:t>
            </a:r>
            <a:r>
              <a:rPr b="0" i="0" lang="en-US" sz="1800" u="none">
                <a:solidFill>
                  <a:schemeClr val="dk1"/>
                </a:solidFill>
                <a:latin typeface="Times New Roman"/>
                <a:ea typeface="Times New Roman"/>
                <a:cs typeface="Times New Roman"/>
                <a:sym typeface="Times New Roman"/>
              </a:rPr>
              <a:t>và nhấp nút </a:t>
            </a:r>
            <a:r>
              <a:rPr b="1" i="0" lang="en-US" sz="1800" u="none">
                <a:solidFill>
                  <a:schemeClr val="dk1"/>
                </a:solidFill>
                <a:latin typeface="Times New Roman"/>
                <a:ea typeface="Times New Roman"/>
                <a:cs typeface="Times New Roman"/>
                <a:sym typeface="Times New Roman"/>
              </a:rPr>
              <a:t>Ok </a:t>
            </a:r>
            <a:r>
              <a:rPr b="0" i="0" lang="en-US" sz="1800" u="none">
                <a:solidFill>
                  <a:schemeClr val="dk1"/>
                </a:solidFill>
                <a:latin typeface="Times New Roman"/>
                <a:ea typeface="Times New Roman"/>
                <a:cs typeface="Times New Roman"/>
                <a:sym typeface="Times New Roman"/>
              </a:rPr>
              <a:t>để chèn vào slide.</a:t>
            </a:r>
            <a:endParaRPr b="0" i="1" sz="1800" u="non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pic>
        <p:nvPicPr>
          <p:cNvPr descr="C:\DOCUME~1\ttphong\LOCALS~1\Temp\SNAGHTML2a3f691.PNG" id="573" name="Google Shape;573;p76"/>
          <p:cNvPicPr preferRelativeResize="0"/>
          <p:nvPr/>
        </p:nvPicPr>
        <p:blipFill rotWithShape="1">
          <a:blip r:embed="rId3">
            <a:alphaModFix/>
          </a:blip>
          <a:srcRect b="0" l="0" r="0" t="0"/>
          <a:stretch/>
        </p:blipFill>
        <p:spPr>
          <a:xfrm>
            <a:off x="1116012" y="2257425"/>
            <a:ext cx="6624637" cy="31162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1"/>
          <p:cNvPicPr preferRelativeResize="0"/>
          <p:nvPr/>
        </p:nvPicPr>
        <p:blipFill rotWithShape="1">
          <a:blip r:embed="rId3">
            <a:alphaModFix/>
          </a:blip>
          <a:srcRect b="0" l="0" r="9888" t="0"/>
          <a:stretch/>
        </p:blipFill>
        <p:spPr>
          <a:xfrm>
            <a:off x="827087" y="981075"/>
            <a:ext cx="7200900" cy="3768725"/>
          </a:xfrm>
          <a:prstGeom prst="rect">
            <a:avLst/>
          </a:prstGeom>
          <a:noFill/>
          <a:ln>
            <a:noFill/>
          </a:ln>
        </p:spPr>
      </p:pic>
      <p:sp>
        <p:nvSpPr>
          <p:cNvPr id="272" name="Google Shape;272;p41"/>
          <p:cNvSpPr txBox="1"/>
          <p:nvPr/>
        </p:nvSpPr>
        <p:spPr>
          <a:xfrm>
            <a:off x="0" y="4581525"/>
            <a:ext cx="9144000" cy="1384300"/>
          </a:xfrm>
          <a:prstGeom prst="rect">
            <a:avLst/>
          </a:prstGeom>
          <a:solidFill>
            <a:srgbClr val="7030A0"/>
          </a:solidFill>
          <a:ln cap="flat" cmpd="sng" w="38100">
            <a:solidFill>
              <a:schemeClr val="lt1"/>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Design:</a:t>
            </a:r>
            <a:r>
              <a:rPr b="0" i="0" lang="en-US" sz="2800" u="none">
                <a:solidFill>
                  <a:schemeClr val="dk1"/>
                </a:solidFill>
                <a:latin typeface="Calibri"/>
                <a:ea typeface="Calibri"/>
                <a:cs typeface="Calibri"/>
                <a:sym typeface="Calibri"/>
              </a:rPr>
              <a:t> </a:t>
            </a:r>
            <a:r>
              <a:rPr b="0" i="0" lang="en-US" sz="2800" u="none">
                <a:solidFill>
                  <a:srgbClr val="FFFFFF"/>
                </a:solidFill>
                <a:latin typeface="Calibri"/>
                <a:ea typeface="Calibri"/>
                <a:cs typeface="Calibri"/>
                <a:sym typeface="Calibri"/>
              </a:rPr>
              <a:t>Với Tab cho phép thiết kế một số mẫu trình chiếu, để bài trình chiếu đẹp hơn</a:t>
            </a:r>
            <a:endParaRPr/>
          </a:p>
          <a:p>
            <a:pPr indent="0" lvl="0" marL="0" marR="0" rtl="0" algn="l">
              <a:lnSpc>
                <a:spcPct val="100000"/>
              </a:lnSpc>
              <a:spcBef>
                <a:spcPts val="0"/>
              </a:spcBef>
              <a:spcAft>
                <a:spcPts val="0"/>
              </a:spcAft>
              <a:buNone/>
            </a:pPr>
            <a:r>
              <a:t/>
            </a:r>
            <a:endParaRPr b="0" i="0" sz="2800" u="none">
              <a:solidFill>
                <a:srgbClr val="FFFFFF"/>
              </a:solidFill>
              <a:latin typeface="Calibri"/>
              <a:ea typeface="Calibri"/>
              <a:cs typeface="Calibri"/>
              <a:sym typeface="Calibri"/>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2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7"/>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579" name="Google Shape;579;p77"/>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8"/>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585" name="Google Shape;585;p78"/>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Times"/>
                <a:ea typeface="Times"/>
                <a:cs typeface="Times"/>
                <a:sym typeface="Times"/>
              </a:rPr>
              <a:t>Một sơ đồ được chèn vào slide như hình dưới, chúng ta sẽ lần lượt gán các hình vào các vị trí tạo sẵn trên sơ đồ. Các vị trí tạo sẵn này gọi là </a:t>
            </a:r>
            <a:r>
              <a:rPr b="1" i="0" lang="en-US" sz="1800" u="none">
                <a:solidFill>
                  <a:schemeClr val="dk1"/>
                </a:solidFill>
                <a:latin typeface="Times"/>
                <a:ea typeface="Times"/>
                <a:cs typeface="Times"/>
                <a:sym typeface="Times"/>
              </a:rPr>
              <a:t>Shape</a:t>
            </a:r>
            <a:r>
              <a:rPr b="0" i="0" lang="en-US" sz="1800" u="none">
                <a:solidFill>
                  <a:schemeClr val="dk1"/>
                </a:solidFill>
                <a:latin typeface="Times"/>
                <a:ea typeface="Times"/>
                <a:cs typeface="Times"/>
                <a:sym typeface="Times"/>
              </a:rPr>
              <a:t>. Ví dụ, slide này sẽ giới thiệu sản phẩm HD Zune của Microsoft với hình ảnh sản phẩm sẽ để ở vòng tròn lớn nhất và các tính năng của sản phẩm sẽ đặt ở các vòng tròn nhỏ hơn bên cạnh.</a:t>
            </a:r>
            <a:endParaRPr b="0" i="1" sz="1800" u="none">
              <a:solidFill>
                <a:schemeClr val="dk1"/>
              </a:solidFill>
              <a:latin typeface="Times"/>
              <a:ea typeface="Times"/>
              <a:cs typeface="Times"/>
              <a:sym typeface="Times"/>
            </a:endParaRPr>
          </a:p>
          <a:p>
            <a:pPr indent="-228600" lvl="0" marL="342900" marR="0" rtl="0" algn="l">
              <a:spcBef>
                <a:spcPts val="360"/>
              </a:spcBef>
              <a:spcAft>
                <a:spcPts val="0"/>
              </a:spcAft>
              <a:buClr>
                <a:schemeClr val="dk1"/>
              </a:buClr>
              <a:buSzPts val="1800"/>
              <a:buFont typeface="Arial"/>
              <a:buNone/>
            </a:pPr>
            <a:r>
              <a:t/>
            </a:r>
            <a:endParaRPr b="0" i="1" sz="1800" u="none">
              <a:solidFill>
                <a:schemeClr val="dk1"/>
              </a:solidFill>
              <a:latin typeface="Times"/>
              <a:ea typeface="Times"/>
              <a:cs typeface="Times"/>
              <a:sym typeface="Times"/>
            </a:endParaRPr>
          </a:p>
        </p:txBody>
      </p:sp>
      <p:pic>
        <p:nvPicPr>
          <p:cNvPr descr="C:\DOCUME~1\ttphong\LOCALS~1\Temp\SNAGHTML2a5a376.PNG" id="586" name="Google Shape;586;p78"/>
          <p:cNvPicPr preferRelativeResize="0"/>
          <p:nvPr/>
        </p:nvPicPr>
        <p:blipFill rotWithShape="1">
          <a:blip r:embed="rId3">
            <a:alphaModFix/>
          </a:blip>
          <a:srcRect b="0" l="0" r="0" t="0"/>
          <a:stretch/>
        </p:blipFill>
        <p:spPr>
          <a:xfrm>
            <a:off x="1476375" y="3068637"/>
            <a:ext cx="6408737" cy="2162175"/>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9"/>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592" name="Google Shape;592;p79"/>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Times"/>
                <a:ea typeface="Times"/>
                <a:cs typeface="Times"/>
                <a:sym typeface="Times"/>
              </a:rPr>
              <a:t>Chọn biểu tượng </a:t>
            </a:r>
            <a:r>
              <a:rPr b="1" i="0" lang="en-US" sz="1800" u="none">
                <a:solidFill>
                  <a:schemeClr val="dk1"/>
                </a:solidFill>
                <a:latin typeface="Times"/>
                <a:ea typeface="Times"/>
                <a:cs typeface="Times"/>
                <a:sym typeface="Times"/>
              </a:rPr>
              <a:t>Insert Picture from File</a:t>
            </a:r>
            <a:r>
              <a:rPr b="0" i="0" lang="en-US" sz="1800" u="none">
                <a:solidFill>
                  <a:schemeClr val="dk1"/>
                </a:solidFill>
                <a:latin typeface="Times"/>
                <a:ea typeface="Times"/>
                <a:cs typeface="Times"/>
                <a:sym typeface="Times"/>
              </a:rPr>
              <a:t> trong Shape lớn nhất để chèn hình sản phẩm HD Zune vào.</a:t>
            </a:r>
            <a:endParaRPr b="0" i="1" sz="1800" u="none">
              <a:solidFill>
                <a:schemeClr val="dk1"/>
              </a:solidFill>
              <a:latin typeface="Times"/>
              <a:ea typeface="Times"/>
              <a:cs typeface="Times"/>
              <a:sym typeface="Times"/>
            </a:endParaRPr>
          </a:p>
          <a:p>
            <a:pPr indent="-228600" lvl="0" marL="342900" marR="0" rtl="0" algn="l">
              <a:spcBef>
                <a:spcPts val="360"/>
              </a:spcBef>
              <a:spcAft>
                <a:spcPts val="0"/>
              </a:spcAft>
              <a:buClr>
                <a:schemeClr val="dk1"/>
              </a:buClr>
              <a:buSzPts val="1800"/>
              <a:buFont typeface="Arial"/>
              <a:buNone/>
            </a:pPr>
            <a:r>
              <a:t/>
            </a:r>
            <a:endParaRPr b="0" i="1" sz="1800" u="none">
              <a:solidFill>
                <a:schemeClr val="dk1"/>
              </a:solidFill>
              <a:latin typeface="Times"/>
              <a:ea typeface="Times"/>
              <a:cs typeface="Times"/>
              <a:sym typeface="Times"/>
            </a:endParaRPr>
          </a:p>
        </p:txBody>
      </p:sp>
      <p:pic>
        <p:nvPicPr>
          <p:cNvPr descr="C:\DOCUME~1\ttphong\LOCALS~1\Temp\SNAGHTML30483a.PNG" id="593" name="Google Shape;593;p79"/>
          <p:cNvPicPr preferRelativeResize="0"/>
          <p:nvPr/>
        </p:nvPicPr>
        <p:blipFill rotWithShape="1">
          <a:blip r:embed="rId3">
            <a:alphaModFix/>
          </a:blip>
          <a:srcRect b="0" l="0" r="0" t="0"/>
          <a:stretch/>
        </p:blipFill>
        <p:spPr>
          <a:xfrm>
            <a:off x="2339975" y="2351087"/>
            <a:ext cx="4608512" cy="2733675"/>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0"/>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599" name="Google Shape;599;p80"/>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Hộp thoại </a:t>
            </a:r>
            <a:r>
              <a:rPr b="1" i="0" lang="en-US" sz="3200" u="none">
                <a:solidFill>
                  <a:schemeClr val="dk1"/>
                </a:solidFill>
                <a:latin typeface="Calibri"/>
                <a:ea typeface="Calibri"/>
                <a:cs typeface="Calibri"/>
                <a:sym typeface="Calibri"/>
              </a:rPr>
              <a:t>Insert Picture</a:t>
            </a:r>
            <a:r>
              <a:rPr b="0" i="0" lang="en-US" sz="3200" u="none">
                <a:solidFill>
                  <a:schemeClr val="dk1"/>
                </a:solidFill>
                <a:latin typeface="Calibri"/>
                <a:ea typeface="Calibri"/>
                <a:cs typeface="Calibri"/>
                <a:sym typeface="Calibri"/>
              </a:rPr>
              <a:t> xuất hiện, bạn tìm đến thư mục chứa hình. Sau đó, bạn chọn hình </a:t>
            </a:r>
            <a:r>
              <a:rPr b="1" i="0" lang="en-US" sz="3200" u="none">
                <a:solidFill>
                  <a:schemeClr val="dk1"/>
                </a:solidFill>
                <a:latin typeface="Calibri"/>
                <a:ea typeface="Calibri"/>
                <a:cs typeface="Calibri"/>
                <a:sym typeface="Calibri"/>
              </a:rPr>
              <a:t>HDZune.jpg</a:t>
            </a:r>
            <a:r>
              <a:rPr b="0" i="0" lang="en-US" sz="3200" u="none">
                <a:solidFill>
                  <a:schemeClr val="dk1"/>
                </a:solidFill>
                <a:latin typeface="Calibri"/>
                <a:ea typeface="Calibri"/>
                <a:cs typeface="Calibri"/>
                <a:sym typeface="Calibri"/>
              </a:rPr>
              <a:t> và nhấn nút </a:t>
            </a:r>
            <a:r>
              <a:rPr b="1" i="0" lang="en-US" sz="3200" u="none">
                <a:solidFill>
                  <a:schemeClr val="dk1"/>
                </a:solidFill>
                <a:latin typeface="Calibri"/>
                <a:ea typeface="Calibri"/>
                <a:cs typeface="Calibri"/>
                <a:sym typeface="Calibri"/>
              </a:rPr>
              <a:t>Insert</a:t>
            </a:r>
            <a:r>
              <a:rPr b="0" i="0" lang="en-US" sz="3200" u="none">
                <a:solidFill>
                  <a:schemeClr val="dk1"/>
                </a:solidFill>
                <a:latin typeface="Calibri"/>
                <a:ea typeface="Calibri"/>
                <a:cs typeface="Calibri"/>
                <a:sym typeface="Calibri"/>
              </a:rPr>
              <a:t>.</a:t>
            </a:r>
            <a:endParaRPr b="0" i="1" sz="32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1" sz="3200" u="none">
              <a:solidFill>
                <a:schemeClr val="dk1"/>
              </a:solidFill>
              <a:latin typeface="Calibri"/>
              <a:ea typeface="Calibri"/>
              <a:cs typeface="Calibri"/>
              <a:sym typeface="Calibri"/>
            </a:endParaRPr>
          </a:p>
        </p:txBody>
      </p:sp>
      <p:pic>
        <p:nvPicPr>
          <p:cNvPr id="600" name="Google Shape;600;p80"/>
          <p:cNvPicPr preferRelativeResize="0"/>
          <p:nvPr/>
        </p:nvPicPr>
        <p:blipFill rotWithShape="1">
          <a:blip r:embed="rId3">
            <a:alphaModFix/>
          </a:blip>
          <a:srcRect b="0" l="0" r="0" t="0"/>
          <a:stretch/>
        </p:blipFill>
        <p:spPr>
          <a:xfrm>
            <a:off x="755650" y="2924175"/>
            <a:ext cx="4319587" cy="2743200"/>
          </a:xfrm>
          <a:prstGeom prst="rect">
            <a:avLst/>
          </a:prstGeom>
          <a:noFill/>
          <a:ln>
            <a:noFill/>
          </a:ln>
        </p:spPr>
      </p:pic>
      <p:pic>
        <p:nvPicPr>
          <p:cNvPr descr="C:\DOCUME~1\ttphong\LOCALS~1\Temp\SNAGHTML3be485.PNG" id="601" name="Google Shape;601;p80"/>
          <p:cNvPicPr preferRelativeResize="0"/>
          <p:nvPr/>
        </p:nvPicPr>
        <p:blipFill rotWithShape="1">
          <a:blip r:embed="rId4">
            <a:alphaModFix/>
          </a:blip>
          <a:srcRect b="0" l="0" r="0" t="0"/>
          <a:stretch/>
        </p:blipFill>
        <p:spPr>
          <a:xfrm>
            <a:off x="5573712" y="3141662"/>
            <a:ext cx="2879725" cy="215900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1"/>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607" name="Google Shape;607;p81"/>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Chọn lên hình HD Zune, hộp </a:t>
            </a:r>
            <a:r>
              <a:rPr b="1" i="0" lang="en-US" sz="3200" u="none">
                <a:solidFill>
                  <a:schemeClr val="dk1"/>
                </a:solidFill>
                <a:latin typeface="Calibri"/>
                <a:ea typeface="Calibri"/>
                <a:cs typeface="Calibri"/>
                <a:sym typeface="Calibri"/>
              </a:rPr>
              <a:t>Type your text</a:t>
            </a:r>
            <a:r>
              <a:rPr b="0" i="0" lang="en-US" sz="3200" u="none">
                <a:solidFill>
                  <a:schemeClr val="dk1"/>
                </a:solidFill>
                <a:latin typeface="Calibri"/>
                <a:ea typeface="Calibri"/>
                <a:cs typeface="Calibri"/>
                <a:sym typeface="Calibri"/>
              </a:rPr>
              <a:t> here xuất hiện bên trái. Bạn nhập bên cạnh hình HD Zune là “HD Zune”.</a:t>
            </a:r>
            <a:endParaRPr/>
          </a:p>
        </p:txBody>
      </p:sp>
      <p:pic>
        <p:nvPicPr>
          <p:cNvPr descr="C:\DOCUME~1\ttphong\LOCALS~1\Temp\SNAGHTML3e78fb.PNG" id="608" name="Google Shape;608;p81"/>
          <p:cNvPicPr preferRelativeResize="0"/>
          <p:nvPr/>
        </p:nvPicPr>
        <p:blipFill rotWithShape="1">
          <a:blip r:embed="rId3">
            <a:alphaModFix/>
          </a:blip>
          <a:srcRect b="0" l="0" r="0" t="0"/>
          <a:stretch/>
        </p:blipFill>
        <p:spPr>
          <a:xfrm>
            <a:off x="2759075" y="3716337"/>
            <a:ext cx="3600450" cy="1868487"/>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2"/>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614" name="Google Shape;614;p82"/>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Calibri"/>
                <a:ea typeface="Calibri"/>
                <a:cs typeface="Calibri"/>
                <a:sym typeface="Calibri"/>
              </a:rPr>
              <a:t>Quét chọn chuỗi HD Zune trong hộp Type your text here. Vào ngăn </a:t>
            </a:r>
            <a:r>
              <a:rPr b="1" i="0" lang="en-US" sz="3200" u="none">
                <a:solidFill>
                  <a:schemeClr val="dk1"/>
                </a:solidFill>
                <a:latin typeface="Calibri"/>
                <a:ea typeface="Calibri"/>
                <a:cs typeface="Calibri"/>
                <a:sym typeface="Calibri"/>
              </a:rPr>
              <a:t>Home</a:t>
            </a:r>
            <a:r>
              <a:rPr b="0" i="0" lang="en-US" sz="3200" u="none">
                <a:solidFill>
                  <a:schemeClr val="dk1"/>
                </a:solidFill>
                <a:latin typeface="Calibri"/>
                <a:ea typeface="Calibri"/>
                <a:cs typeface="Calibri"/>
                <a:sym typeface="Calibri"/>
              </a:rPr>
              <a:t>, nhóm </a:t>
            </a:r>
            <a:r>
              <a:rPr b="1" i="0" lang="en-US" sz="3200" u="none">
                <a:solidFill>
                  <a:schemeClr val="dk1"/>
                </a:solidFill>
                <a:latin typeface="Calibri"/>
                <a:ea typeface="Calibri"/>
                <a:cs typeface="Calibri"/>
                <a:sym typeface="Calibri"/>
              </a:rPr>
              <a:t>Font</a:t>
            </a:r>
            <a:r>
              <a:rPr b="0" i="0" lang="en-US" sz="3200" u="none">
                <a:solidFill>
                  <a:schemeClr val="dk1"/>
                </a:solidFill>
                <a:latin typeface="Calibri"/>
                <a:ea typeface="Calibri"/>
                <a:cs typeface="Calibri"/>
                <a:sym typeface="Calibri"/>
              </a:rPr>
              <a:t>, chọn </a:t>
            </a:r>
            <a:r>
              <a:rPr b="1" i="0" lang="en-US" sz="3200" u="none">
                <a:solidFill>
                  <a:schemeClr val="dk1"/>
                </a:solidFill>
                <a:latin typeface="Calibri"/>
                <a:ea typeface="Calibri"/>
                <a:cs typeface="Calibri"/>
                <a:sym typeface="Calibri"/>
              </a:rPr>
              <a:t>Font Color</a:t>
            </a:r>
            <a:r>
              <a:rPr b="0" i="0" lang="en-US" sz="3200" u="none">
                <a:solidFill>
                  <a:schemeClr val="dk1"/>
                </a:solidFill>
                <a:latin typeface="Calibri"/>
                <a:ea typeface="Calibri"/>
                <a:cs typeface="Calibri"/>
                <a:sym typeface="Calibri"/>
              </a:rPr>
              <a:t> và chọn màu xanh lá cây (Green).</a:t>
            </a:r>
            <a:endParaRPr b="0" i="1" sz="32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1" sz="3200" u="none">
              <a:solidFill>
                <a:schemeClr val="dk1"/>
              </a:solidFill>
              <a:latin typeface="Calibri"/>
              <a:ea typeface="Calibri"/>
              <a:cs typeface="Calibri"/>
              <a:sym typeface="Calibri"/>
            </a:endParaRPr>
          </a:p>
        </p:txBody>
      </p:sp>
      <p:pic>
        <p:nvPicPr>
          <p:cNvPr descr="C:\DOCUME~1\ttphong\LOCALS~1\Temp\SNAGHTML42d560.PNG" id="615" name="Google Shape;615;p82"/>
          <p:cNvPicPr preferRelativeResize="0"/>
          <p:nvPr/>
        </p:nvPicPr>
        <p:blipFill rotWithShape="1">
          <a:blip r:embed="rId3">
            <a:alphaModFix/>
          </a:blip>
          <a:srcRect b="0" l="0" r="0" t="0"/>
          <a:stretch/>
        </p:blipFill>
        <p:spPr>
          <a:xfrm>
            <a:off x="2782887" y="2781300"/>
            <a:ext cx="3598862" cy="31178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3"/>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621" name="Google Shape;621;p83"/>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Lần lượt chọn </a:t>
            </a:r>
            <a:r>
              <a:rPr b="1" i="0" lang="en-US" sz="3200" u="none">
                <a:solidFill>
                  <a:schemeClr val="dk1"/>
                </a:solidFill>
                <a:latin typeface="Calibri"/>
                <a:ea typeface="Calibri"/>
                <a:cs typeface="Calibri"/>
                <a:sym typeface="Calibri"/>
              </a:rPr>
              <a:t>Insert Picture from File </a:t>
            </a:r>
            <a:r>
              <a:rPr b="0" i="0" lang="en-US" sz="3200" u="none">
                <a:solidFill>
                  <a:schemeClr val="dk1"/>
                </a:solidFill>
                <a:latin typeface="Calibri"/>
                <a:ea typeface="Calibri"/>
                <a:cs typeface="Calibri"/>
                <a:sym typeface="Calibri"/>
              </a:rPr>
              <a:t>trong các </a:t>
            </a:r>
            <a:r>
              <a:rPr b="1" i="0" lang="en-US" sz="3200" u="none">
                <a:solidFill>
                  <a:schemeClr val="dk1"/>
                </a:solidFill>
                <a:latin typeface="Calibri"/>
                <a:ea typeface="Calibri"/>
                <a:cs typeface="Calibri"/>
                <a:sym typeface="Calibri"/>
              </a:rPr>
              <a:t>Shape </a:t>
            </a:r>
            <a:r>
              <a:rPr b="0" i="0" lang="en-US" sz="3200" u="none">
                <a:solidFill>
                  <a:schemeClr val="dk1"/>
                </a:solidFill>
                <a:latin typeface="Calibri"/>
                <a:ea typeface="Calibri"/>
                <a:cs typeface="Calibri"/>
                <a:sym typeface="Calibri"/>
              </a:rPr>
              <a:t>nhỏ bên phải và chèn các hình Zune01.jpg, Zune02.jpg, Zune03.jpg vào. Kết quả như hình sau:</a:t>
            </a:r>
            <a:endParaRPr b="0" i="1" sz="32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1" sz="3200" u="none">
              <a:solidFill>
                <a:schemeClr val="dk1"/>
              </a:solidFill>
              <a:latin typeface="Calibri"/>
              <a:ea typeface="Calibri"/>
              <a:cs typeface="Calibri"/>
              <a:sym typeface="Calibri"/>
            </a:endParaRPr>
          </a:p>
        </p:txBody>
      </p:sp>
      <p:pic>
        <p:nvPicPr>
          <p:cNvPr descr="C:\DOCUME~1\ttphong\LOCALS~1\Temp\SNAGHTML5e8c87.PNG" id="622" name="Google Shape;622;p83"/>
          <p:cNvPicPr preferRelativeResize="0"/>
          <p:nvPr/>
        </p:nvPicPr>
        <p:blipFill rotWithShape="1">
          <a:blip r:embed="rId3">
            <a:alphaModFix/>
          </a:blip>
          <a:srcRect b="0" l="0" r="0" t="0"/>
          <a:stretch/>
        </p:blipFill>
        <p:spPr>
          <a:xfrm>
            <a:off x="1042987" y="3429000"/>
            <a:ext cx="2879725" cy="2149475"/>
          </a:xfrm>
          <a:prstGeom prst="rect">
            <a:avLst/>
          </a:prstGeom>
          <a:noFill/>
          <a:ln cap="flat" cmpd="sng" w="9525">
            <a:solidFill>
              <a:schemeClr val="dk1"/>
            </a:solidFill>
            <a:prstDash val="solid"/>
            <a:miter lim="800000"/>
            <a:headEnd len="sm" w="sm" type="none"/>
            <a:tailEnd len="sm" w="sm" type="none"/>
          </a:ln>
        </p:spPr>
      </p:pic>
      <p:pic>
        <p:nvPicPr>
          <p:cNvPr descr="C:\DOCUME~1\ttphong\LOCALS~1\Temp\SNAGHTML5f13c8.PNG" id="623" name="Google Shape;623;p83"/>
          <p:cNvPicPr preferRelativeResize="0"/>
          <p:nvPr/>
        </p:nvPicPr>
        <p:blipFill rotWithShape="1">
          <a:blip r:embed="rId4">
            <a:alphaModFix/>
          </a:blip>
          <a:srcRect b="0" l="0" r="0" t="0"/>
          <a:stretch/>
        </p:blipFill>
        <p:spPr>
          <a:xfrm>
            <a:off x="5219700" y="3429000"/>
            <a:ext cx="2879725" cy="2155825"/>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4"/>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629" name="Google Shape;629;p84"/>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Times"/>
                <a:ea typeface="Times"/>
                <a:cs typeface="Times"/>
                <a:sym typeface="Times"/>
              </a:rPr>
              <a:t>Còn ba tính năng quan trọng nữa của sản phẩm HD Zune cần được giới thiệu. Do vậy, chúng ta sẽ chèn thêm ba </a:t>
            </a:r>
            <a:r>
              <a:rPr b="1" i="0" lang="en-US" sz="1800" u="none">
                <a:solidFill>
                  <a:schemeClr val="dk1"/>
                </a:solidFill>
                <a:latin typeface="Times"/>
                <a:ea typeface="Times"/>
                <a:cs typeface="Times"/>
                <a:sym typeface="Times"/>
              </a:rPr>
              <a:t>Shape</a:t>
            </a:r>
            <a:r>
              <a:rPr b="0" i="0" lang="en-US" sz="1800" u="none">
                <a:solidFill>
                  <a:schemeClr val="dk1"/>
                </a:solidFill>
                <a:latin typeface="Times"/>
                <a:ea typeface="Times"/>
                <a:cs typeface="Times"/>
                <a:sym typeface="Times"/>
              </a:rPr>
              <a:t> nhỏ cho </a:t>
            </a:r>
            <a:r>
              <a:rPr b="1" i="0" lang="en-US" sz="1800" u="none">
                <a:solidFill>
                  <a:schemeClr val="dk1"/>
                </a:solidFill>
                <a:latin typeface="Times"/>
                <a:ea typeface="Times"/>
                <a:cs typeface="Times"/>
                <a:sym typeface="Times"/>
              </a:rPr>
              <a:t>Smart Art</a:t>
            </a:r>
            <a:r>
              <a:rPr b="0" i="0" lang="en-US" sz="1800" u="none">
                <a:solidFill>
                  <a:schemeClr val="dk1"/>
                </a:solidFill>
                <a:latin typeface="Times"/>
                <a:ea typeface="Times"/>
                <a:cs typeface="Times"/>
                <a:sym typeface="Times"/>
              </a:rPr>
              <a:t>. Có nhiều cách thực hiện:</a:t>
            </a:r>
            <a:endParaRPr b="0" i="1" sz="1800" u="none">
              <a:solidFill>
                <a:schemeClr val="dk1"/>
              </a:solidFill>
              <a:latin typeface="Times"/>
              <a:ea typeface="Times"/>
              <a:cs typeface="Times"/>
              <a:sym typeface="Times"/>
            </a:endParaRPr>
          </a:p>
          <a:p>
            <a:pPr indent="-285750" lvl="1" marL="742950" marR="0" rtl="0" algn="l">
              <a:lnSpc>
                <a:spcPct val="100000"/>
              </a:lnSpc>
              <a:spcBef>
                <a:spcPts val="360"/>
              </a:spcBef>
              <a:spcAft>
                <a:spcPts val="0"/>
              </a:spcAft>
              <a:buClr>
                <a:schemeClr val="dk1"/>
              </a:buClr>
              <a:buSzPts val="1800"/>
              <a:buFont typeface="Noto Sans Symbols"/>
              <a:buChar char="⮚"/>
            </a:pPr>
            <a:r>
              <a:rPr b="0" i="0" lang="en-US" sz="1800" u="none" cap="none" strike="noStrike">
                <a:solidFill>
                  <a:schemeClr val="dk1"/>
                </a:solidFill>
                <a:latin typeface="Times"/>
                <a:ea typeface="Times"/>
                <a:cs typeface="Times"/>
                <a:sym typeface="Times"/>
              </a:rPr>
              <a:t>Cách 1: Tại hộp Type your text here, di chuyển xuống dòng cuối cùng và nhấn phím </a:t>
            </a:r>
            <a:r>
              <a:rPr b="1" i="0" lang="en-US" sz="1800" u="none" cap="none" strike="noStrike">
                <a:solidFill>
                  <a:schemeClr val="dk1"/>
                </a:solidFill>
                <a:latin typeface="Times"/>
                <a:ea typeface="Times"/>
                <a:cs typeface="Times"/>
                <a:sym typeface="Times"/>
              </a:rPr>
              <a:t>Enter</a:t>
            </a:r>
            <a:r>
              <a:rPr b="0" i="0" lang="en-US" sz="1800" u="none" cap="none" strike="noStrike">
                <a:solidFill>
                  <a:schemeClr val="dk1"/>
                </a:solidFill>
                <a:latin typeface="Times"/>
                <a:ea typeface="Times"/>
                <a:cs typeface="Times"/>
                <a:sym typeface="Times"/>
              </a:rPr>
              <a:t>.</a:t>
            </a:r>
            <a:endParaRPr b="0" i="1" sz="1800" u="none" cap="none" strike="noStrike">
              <a:solidFill>
                <a:schemeClr val="dk1"/>
              </a:solidFill>
              <a:latin typeface="Times"/>
              <a:ea typeface="Times"/>
              <a:cs typeface="Times"/>
              <a:sym typeface="Times"/>
            </a:endParaRPr>
          </a:p>
          <a:p>
            <a:pPr indent="-285750" lvl="1" marL="742950" marR="0" rtl="0" algn="l">
              <a:lnSpc>
                <a:spcPct val="100000"/>
              </a:lnSpc>
              <a:spcBef>
                <a:spcPts val="360"/>
              </a:spcBef>
              <a:spcAft>
                <a:spcPts val="0"/>
              </a:spcAft>
              <a:buClr>
                <a:schemeClr val="dk1"/>
              </a:buClr>
              <a:buSzPts val="1800"/>
              <a:buFont typeface="Noto Sans Symbols"/>
              <a:buChar char="⮚"/>
            </a:pPr>
            <a:r>
              <a:rPr b="0" i="0" lang="en-US" sz="1800" u="none" cap="none" strike="noStrike">
                <a:solidFill>
                  <a:schemeClr val="dk1"/>
                </a:solidFill>
                <a:latin typeface="Times"/>
                <a:ea typeface="Times"/>
                <a:cs typeface="Times"/>
                <a:sym typeface="Times"/>
              </a:rPr>
              <a:t>Cách 2: Chọn Smart Art trên slide, sau đó vào </a:t>
            </a:r>
            <a:r>
              <a:rPr b="1" i="0" lang="en-US" sz="1800" u="none" cap="none" strike="noStrike">
                <a:solidFill>
                  <a:schemeClr val="dk1"/>
                </a:solidFill>
                <a:latin typeface="Times"/>
                <a:ea typeface="Times"/>
                <a:cs typeface="Times"/>
                <a:sym typeface="Times"/>
              </a:rPr>
              <a:t>SmartArt Tools</a:t>
            </a:r>
            <a:r>
              <a:rPr b="0" i="0" lang="en-US" sz="1800" u="none" cap="none" strike="noStrike">
                <a:solidFill>
                  <a:schemeClr val="dk1"/>
                </a:solidFill>
                <a:latin typeface="Times"/>
                <a:ea typeface="Times"/>
                <a:cs typeface="Times"/>
                <a:sym typeface="Times"/>
              </a:rPr>
              <a:t> | nhóm </a:t>
            </a:r>
            <a:r>
              <a:rPr b="1" i="0" lang="en-US" sz="1800" u="none" cap="none" strike="noStrike">
                <a:solidFill>
                  <a:schemeClr val="dk1"/>
                </a:solidFill>
                <a:latin typeface="Times"/>
                <a:ea typeface="Times"/>
                <a:cs typeface="Times"/>
                <a:sym typeface="Times"/>
              </a:rPr>
              <a:t>Create Graphic </a:t>
            </a:r>
            <a:r>
              <a:rPr b="0" i="0" lang="en-US" sz="1800" u="none" cap="none" strike="noStrike">
                <a:solidFill>
                  <a:schemeClr val="dk1"/>
                </a:solidFill>
                <a:latin typeface="Times"/>
                <a:ea typeface="Times"/>
                <a:cs typeface="Times"/>
                <a:sym typeface="Times"/>
              </a:rPr>
              <a:t>| chọn </a:t>
            </a:r>
            <a:r>
              <a:rPr b="1" i="0" lang="en-US" sz="1800" u="none" cap="none" strike="noStrike">
                <a:solidFill>
                  <a:schemeClr val="dk1"/>
                </a:solidFill>
                <a:latin typeface="Times"/>
                <a:ea typeface="Times"/>
                <a:cs typeface="Times"/>
                <a:sym typeface="Times"/>
              </a:rPr>
              <a:t>Add Shape</a:t>
            </a:r>
            <a:r>
              <a:rPr b="0" i="0" lang="en-US" sz="1800" u="none" cap="none" strike="noStrike">
                <a:solidFill>
                  <a:schemeClr val="dk1"/>
                </a:solidFill>
                <a:latin typeface="Times"/>
                <a:ea typeface="Times"/>
                <a:cs typeface="Times"/>
                <a:sym typeface="Times"/>
              </a:rPr>
              <a:t> | chọn </a:t>
            </a:r>
            <a:r>
              <a:rPr b="1" i="0" lang="en-US" sz="1800" u="none" cap="none" strike="noStrike">
                <a:solidFill>
                  <a:schemeClr val="dk1"/>
                </a:solidFill>
                <a:latin typeface="Times"/>
                <a:ea typeface="Times"/>
                <a:cs typeface="Times"/>
                <a:sym typeface="Times"/>
              </a:rPr>
              <a:t>Add Shape Affter</a:t>
            </a:r>
            <a:r>
              <a:rPr b="0" i="0" lang="en-US" sz="1800" u="none" cap="none" strike="noStrike">
                <a:solidFill>
                  <a:schemeClr val="dk1"/>
                </a:solidFill>
                <a:latin typeface="Times"/>
                <a:ea typeface="Times"/>
                <a:cs typeface="Times"/>
                <a:sym typeface="Times"/>
              </a:rPr>
              <a:t> để chèn thêm Shape phía dưới các Shape đang có.</a:t>
            </a:r>
            <a:endParaRPr b="0" i="1" sz="1800" u="none" cap="none" strike="noStrike">
              <a:solidFill>
                <a:schemeClr val="dk1"/>
              </a:solidFill>
              <a:latin typeface="Times"/>
              <a:ea typeface="Times"/>
              <a:cs typeface="Times"/>
              <a:sym typeface="Times"/>
            </a:endParaRPr>
          </a:p>
          <a:p>
            <a:pPr indent="-228600" lvl="0" marL="342900" marR="0" rtl="0" algn="l">
              <a:spcBef>
                <a:spcPts val="360"/>
              </a:spcBef>
              <a:spcAft>
                <a:spcPts val="0"/>
              </a:spcAft>
              <a:buClr>
                <a:schemeClr val="dk1"/>
              </a:buClr>
              <a:buSzPts val="1800"/>
              <a:buFont typeface="Arial"/>
              <a:buNone/>
            </a:pPr>
            <a:r>
              <a:t/>
            </a:r>
            <a:endParaRPr b="0" i="1" sz="1800" u="none" cap="none" strike="noStrike">
              <a:solidFill>
                <a:schemeClr val="dk1"/>
              </a:solidFill>
              <a:latin typeface="Times"/>
              <a:ea typeface="Times"/>
              <a:cs typeface="Times"/>
              <a:sym typeface="Times"/>
            </a:endParaRPr>
          </a:p>
        </p:txBody>
      </p:sp>
      <p:pic>
        <p:nvPicPr>
          <p:cNvPr descr="C:\DOCUME~1\ttphong\LOCALS~1\Temp\SNAGHTML53d770.PNG" id="630" name="Google Shape;630;p84"/>
          <p:cNvPicPr preferRelativeResize="0"/>
          <p:nvPr/>
        </p:nvPicPr>
        <p:blipFill rotWithShape="1">
          <a:blip r:embed="rId3">
            <a:alphaModFix/>
          </a:blip>
          <a:srcRect b="0" l="0" r="0" t="0"/>
          <a:stretch/>
        </p:blipFill>
        <p:spPr>
          <a:xfrm>
            <a:off x="1116012" y="3789362"/>
            <a:ext cx="2808287" cy="2114550"/>
          </a:xfrm>
          <a:prstGeom prst="rect">
            <a:avLst/>
          </a:prstGeom>
          <a:noFill/>
          <a:ln cap="flat" cmpd="sng" w="9525">
            <a:solidFill>
              <a:schemeClr val="dk1"/>
            </a:solidFill>
            <a:prstDash val="solid"/>
            <a:miter lim="800000"/>
            <a:headEnd len="sm" w="sm" type="none"/>
            <a:tailEnd len="sm" w="sm" type="none"/>
          </a:ln>
        </p:spPr>
      </p:pic>
      <p:pic>
        <p:nvPicPr>
          <p:cNvPr descr="C:\DOCUME~1\ttphong\LOCALS~1\Temp\SNAGHTML60511a.PNG" id="631" name="Google Shape;631;p84"/>
          <p:cNvPicPr preferRelativeResize="0"/>
          <p:nvPr/>
        </p:nvPicPr>
        <p:blipFill rotWithShape="1">
          <a:blip r:embed="rId4">
            <a:alphaModFix/>
          </a:blip>
          <a:srcRect b="0" l="0" r="0" t="0"/>
          <a:stretch/>
        </p:blipFill>
        <p:spPr>
          <a:xfrm>
            <a:off x="4572000" y="3789362"/>
            <a:ext cx="3887787" cy="2124075"/>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5"/>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3.6: Nhúng đoạn phim vào slide</a:t>
            </a:r>
            <a:endParaRPr/>
          </a:p>
        </p:txBody>
      </p:sp>
      <p:sp>
        <p:nvSpPr>
          <p:cNvPr id="637" name="Google Shape;637;p85"/>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1" lang="en-US" sz="2000" u="none">
                <a:solidFill>
                  <a:schemeClr val="dk1"/>
                </a:solidFill>
                <a:latin typeface="Times"/>
                <a:ea typeface="Times"/>
                <a:cs typeface="Times"/>
                <a:sym typeface="Times"/>
              </a:rPr>
              <a:t>Định dạng tập tin video dùng cho PowerPoint 2007</a:t>
            </a:r>
            <a:endParaRPr b="0" i="0" sz="2000" u="none">
              <a:solidFill>
                <a:schemeClr val="dk1"/>
              </a:solidFill>
              <a:latin typeface="Times"/>
              <a:ea typeface="Times"/>
              <a:cs typeface="Times"/>
              <a:sym typeface="Times"/>
            </a:endParaRPr>
          </a:p>
          <a:p>
            <a:pPr indent="-127000" lvl="0" marL="0" marR="0" rtl="0" algn="l">
              <a:lnSpc>
                <a:spcPct val="100000"/>
              </a:lnSpc>
              <a:spcBef>
                <a:spcPts val="400"/>
              </a:spcBef>
              <a:spcAft>
                <a:spcPts val="0"/>
              </a:spcAft>
              <a:buClr>
                <a:schemeClr val="dk1"/>
              </a:buClr>
              <a:buSzPts val="2000"/>
              <a:buFont typeface="Noto Sans Symbols"/>
              <a:buChar char="⮚"/>
            </a:pPr>
            <a:r>
              <a:rPr b="0" i="1" lang="en-US" sz="2000" u="none">
                <a:solidFill>
                  <a:schemeClr val="dk1"/>
                </a:solidFill>
                <a:latin typeface="Times"/>
                <a:ea typeface="Times"/>
                <a:cs typeface="Times"/>
                <a:sym typeface="Times"/>
              </a:rPr>
              <a:t>Các định dạng âm thanh PowerPoint hỗ trợ như: </a:t>
            </a:r>
            <a:r>
              <a:rPr b="1" i="1" lang="en-US" sz="2000" u="none">
                <a:solidFill>
                  <a:schemeClr val="dk1"/>
                </a:solidFill>
                <a:latin typeface="Times"/>
                <a:ea typeface="Times"/>
                <a:cs typeface="Times"/>
                <a:sym typeface="Times"/>
              </a:rPr>
              <a:t>.flv</a:t>
            </a:r>
            <a:r>
              <a:rPr b="0" i="1" lang="en-US" sz="2000" u="none">
                <a:solidFill>
                  <a:schemeClr val="dk1"/>
                </a:solidFill>
                <a:latin typeface="Times"/>
                <a:ea typeface="Times"/>
                <a:cs typeface="Times"/>
                <a:sym typeface="Times"/>
              </a:rPr>
              <a:t> (Flash Video – đây là lựa chọn video tốt nhất khi chèn vào PowerPoint 2007), </a:t>
            </a:r>
            <a:r>
              <a:rPr b="1" i="1" lang="en-US" sz="2000" u="none">
                <a:solidFill>
                  <a:schemeClr val="dk1"/>
                </a:solidFill>
                <a:latin typeface="Times"/>
                <a:ea typeface="Times"/>
                <a:cs typeface="Times"/>
                <a:sym typeface="Times"/>
              </a:rPr>
              <a:t>.asf</a:t>
            </a:r>
            <a:r>
              <a:rPr b="0" i="1" lang="en-US" sz="2000" u="none">
                <a:solidFill>
                  <a:schemeClr val="dk1"/>
                </a:solidFill>
                <a:latin typeface="Times"/>
                <a:ea typeface="Times"/>
                <a:cs typeface="Times"/>
                <a:sym typeface="Times"/>
              </a:rPr>
              <a:t> (Advanced Streaming Format), </a:t>
            </a:r>
            <a:r>
              <a:rPr b="1" i="1" lang="en-US" sz="2000" u="none">
                <a:solidFill>
                  <a:schemeClr val="dk1"/>
                </a:solidFill>
                <a:latin typeface="Times"/>
                <a:ea typeface="Times"/>
                <a:cs typeface="Times"/>
                <a:sym typeface="Times"/>
              </a:rPr>
              <a:t>.avi</a:t>
            </a:r>
            <a:r>
              <a:rPr b="0" i="1" lang="en-US" sz="2000" u="none">
                <a:solidFill>
                  <a:schemeClr val="dk1"/>
                </a:solidFill>
                <a:latin typeface="Times"/>
                <a:ea typeface="Times"/>
                <a:cs typeface="Times"/>
                <a:sym typeface="Times"/>
              </a:rPr>
              <a:t> (Audio Video Interleave), </a:t>
            </a:r>
            <a:r>
              <a:rPr b="1" i="1" lang="en-US" sz="2000" u="none">
                <a:solidFill>
                  <a:schemeClr val="dk1"/>
                </a:solidFill>
                <a:latin typeface="Times"/>
                <a:ea typeface="Times"/>
                <a:cs typeface="Times"/>
                <a:sym typeface="Times"/>
              </a:rPr>
              <a:t>.mpg</a:t>
            </a:r>
            <a:r>
              <a:rPr b="0" i="1" lang="en-US" sz="2000" u="none">
                <a:solidFill>
                  <a:schemeClr val="dk1"/>
                </a:solidFill>
                <a:latin typeface="Times"/>
                <a:ea typeface="Times"/>
                <a:cs typeface="Times"/>
                <a:sym typeface="Times"/>
              </a:rPr>
              <a:t> hay .mpeg (Moving Picture Experts Group), </a:t>
            </a:r>
            <a:r>
              <a:rPr b="1" i="1" lang="en-US" sz="2000" u="none">
                <a:solidFill>
                  <a:schemeClr val="dk1"/>
                </a:solidFill>
                <a:latin typeface="Times"/>
                <a:ea typeface="Times"/>
                <a:cs typeface="Times"/>
                <a:sym typeface="Times"/>
              </a:rPr>
              <a:t>.wmv</a:t>
            </a:r>
            <a:r>
              <a:rPr b="0" i="1" lang="en-US" sz="2000" u="none">
                <a:solidFill>
                  <a:schemeClr val="dk1"/>
                </a:solidFill>
                <a:latin typeface="Times"/>
                <a:ea typeface="Times"/>
                <a:cs typeface="Times"/>
                <a:sym typeface="Times"/>
              </a:rPr>
              <a:t> (Windows Media Video).</a:t>
            </a:r>
            <a:endParaRPr/>
          </a:p>
          <a:p>
            <a:pPr indent="-127000" lvl="0" marL="0" marR="0" rtl="0" algn="l">
              <a:lnSpc>
                <a:spcPct val="100000"/>
              </a:lnSpc>
              <a:spcBef>
                <a:spcPts val="400"/>
              </a:spcBef>
              <a:spcAft>
                <a:spcPts val="0"/>
              </a:spcAft>
              <a:buClr>
                <a:schemeClr val="dk1"/>
              </a:buClr>
              <a:buSzPts val="2000"/>
              <a:buFont typeface="Noto Sans Symbols"/>
              <a:buChar char="⮚"/>
            </a:pPr>
            <a:r>
              <a:rPr b="0" i="0" lang="en-US" sz="2000" u="none">
                <a:solidFill>
                  <a:schemeClr val="dk1"/>
                </a:solidFill>
                <a:latin typeface="Times"/>
                <a:ea typeface="Times"/>
                <a:cs typeface="Times"/>
                <a:sym typeface="Times"/>
              </a:rPr>
              <a:t>Đôi khi phần mở rộng của tập tin video giống với danh sách ở trên nhưng không thể chèn vào PowerPoint được do </a:t>
            </a:r>
            <a:r>
              <a:rPr b="1" i="0" lang="en-US" sz="2000" u="none">
                <a:solidFill>
                  <a:schemeClr val="dk1"/>
                </a:solidFill>
                <a:latin typeface="Times"/>
                <a:ea typeface="Times"/>
                <a:cs typeface="Times"/>
                <a:sym typeface="Times"/>
              </a:rPr>
              <a:t>codec</a:t>
            </a:r>
            <a:r>
              <a:rPr b="0" i="0" lang="en-US" sz="2000" u="none">
                <a:solidFill>
                  <a:schemeClr val="dk1"/>
                </a:solidFill>
                <a:latin typeface="Times"/>
                <a:ea typeface="Times"/>
                <a:cs typeface="Times"/>
                <a:sym typeface="Times"/>
              </a:rPr>
              <a:t> sử dụng trong tập tin không phù hợp. Cách tốt nhất là nên sử dụng codec của Microsoft khi chuyển đổi các định dạng video để đảm bảo tính tương thích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6"/>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643" name="Google Shape;643;p86"/>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Times"/>
                <a:ea typeface="Times"/>
                <a:cs typeface="Times"/>
                <a:sym typeface="Times"/>
              </a:rPr>
              <a:t>Các bước thực hành như sau:</a:t>
            </a:r>
            <a:endParaRPr/>
          </a:p>
          <a:p>
            <a:pPr indent="-152400" lvl="0" marL="0" marR="0" rtl="0" algn="l">
              <a:lnSpc>
                <a:spcPct val="100000"/>
              </a:lnSpc>
              <a:spcBef>
                <a:spcPts val="480"/>
              </a:spcBef>
              <a:spcAft>
                <a:spcPts val="0"/>
              </a:spcAft>
              <a:buClr>
                <a:schemeClr val="dk1"/>
              </a:buClr>
              <a:buSzPts val="2400"/>
              <a:buFont typeface="Noto Sans Symbols"/>
              <a:buChar char="⮚"/>
            </a:pPr>
            <a:r>
              <a:rPr b="0" i="0" lang="en-US" sz="2400" u="none">
                <a:solidFill>
                  <a:schemeClr val="dk1"/>
                </a:solidFill>
                <a:latin typeface="Times"/>
                <a:ea typeface="Times"/>
                <a:cs typeface="Times"/>
                <a:sym typeface="Times"/>
              </a:rPr>
              <a:t>Vào ngăn </a:t>
            </a:r>
            <a:r>
              <a:rPr b="1" i="0" lang="en-US" sz="2400" u="none">
                <a:solidFill>
                  <a:schemeClr val="dk1"/>
                </a:solidFill>
                <a:latin typeface="Times"/>
                <a:ea typeface="Times"/>
                <a:cs typeface="Times"/>
                <a:sym typeface="Times"/>
              </a:rPr>
              <a:t>Home</a:t>
            </a:r>
            <a:r>
              <a:rPr b="0" i="0" lang="en-US" sz="2400" u="none">
                <a:solidFill>
                  <a:schemeClr val="dk1"/>
                </a:solidFill>
                <a:latin typeface="Times"/>
                <a:ea typeface="Times"/>
                <a:cs typeface="Times"/>
                <a:sym typeface="Times"/>
              </a:rPr>
              <a:t>, tại nhóm </a:t>
            </a:r>
            <a:r>
              <a:rPr b="1" i="0" lang="en-US" sz="2400" u="none">
                <a:solidFill>
                  <a:schemeClr val="dk1"/>
                </a:solidFill>
                <a:latin typeface="Times"/>
                <a:ea typeface="Times"/>
                <a:cs typeface="Times"/>
                <a:sym typeface="Times"/>
              </a:rPr>
              <a:t>Slides</a:t>
            </a:r>
            <a:r>
              <a:rPr b="0" i="0" lang="en-US" sz="2400" u="none">
                <a:solidFill>
                  <a:schemeClr val="dk1"/>
                </a:solidFill>
                <a:latin typeface="Times"/>
                <a:ea typeface="Times"/>
                <a:cs typeface="Times"/>
                <a:sym typeface="Times"/>
              </a:rPr>
              <a:t> chọn </a:t>
            </a:r>
            <a:r>
              <a:rPr b="1" i="0" lang="en-US" sz="2400" u="none">
                <a:solidFill>
                  <a:schemeClr val="dk1"/>
                </a:solidFill>
                <a:latin typeface="Times"/>
                <a:ea typeface="Times"/>
                <a:cs typeface="Times"/>
                <a:sym typeface="Times"/>
              </a:rPr>
              <a:t>New Slide</a:t>
            </a:r>
            <a:r>
              <a:rPr b="0" i="0" lang="en-US" sz="2400" u="none">
                <a:solidFill>
                  <a:schemeClr val="dk1"/>
                </a:solidFill>
                <a:latin typeface="Times"/>
                <a:ea typeface="Times"/>
                <a:cs typeface="Times"/>
                <a:sym typeface="Times"/>
              </a:rPr>
              <a:t>.</a:t>
            </a:r>
            <a:endParaRPr b="0" i="1" sz="2400" u="none">
              <a:solidFill>
                <a:schemeClr val="dk1"/>
              </a:solidFill>
              <a:latin typeface="Times"/>
              <a:ea typeface="Times"/>
              <a:cs typeface="Times"/>
              <a:sym typeface="Times"/>
            </a:endParaRPr>
          </a:p>
          <a:p>
            <a:pPr indent="-152400" lvl="0" marL="0" marR="0" rtl="0" algn="l">
              <a:lnSpc>
                <a:spcPct val="100000"/>
              </a:lnSpc>
              <a:spcBef>
                <a:spcPts val="480"/>
              </a:spcBef>
              <a:spcAft>
                <a:spcPts val="0"/>
              </a:spcAft>
              <a:buClr>
                <a:schemeClr val="dk1"/>
              </a:buClr>
              <a:buSzPts val="2400"/>
              <a:buFont typeface="Noto Sans Symbols"/>
              <a:buChar char="⮚"/>
            </a:pPr>
            <a:r>
              <a:rPr b="0" i="0" lang="en-US" sz="2400" u="none">
                <a:solidFill>
                  <a:schemeClr val="dk1"/>
                </a:solidFill>
                <a:latin typeface="Times"/>
                <a:ea typeface="Times"/>
                <a:cs typeface="Times"/>
                <a:sym typeface="Times"/>
              </a:rPr>
              <a:t>Chọn kiểu layout là </a:t>
            </a:r>
            <a:r>
              <a:rPr b="1" i="0" lang="en-US" sz="2400" u="none">
                <a:solidFill>
                  <a:schemeClr val="dk1"/>
                </a:solidFill>
                <a:latin typeface="Times"/>
                <a:ea typeface="Times"/>
                <a:cs typeface="Times"/>
                <a:sym typeface="Times"/>
              </a:rPr>
              <a:t>Two Content. </a:t>
            </a:r>
            <a:r>
              <a:rPr b="0" i="0" lang="en-US" sz="2400" u="none">
                <a:solidFill>
                  <a:schemeClr val="dk1"/>
                </a:solidFill>
                <a:latin typeface="Times"/>
                <a:ea typeface="Times"/>
                <a:cs typeface="Times"/>
                <a:sym typeface="Times"/>
              </a:rPr>
              <a:t>Nhập tựa đề cho slide là “Chèn video vào slide”.</a:t>
            </a:r>
            <a:endParaRPr/>
          </a:p>
        </p:txBody>
      </p:sp>
      <p:pic>
        <p:nvPicPr>
          <p:cNvPr descr="C:\DOCUME~1\ttphong\LOCALS~1\Temp\SNAGHTMLad5f5c.PNG" id="644" name="Google Shape;644;p86"/>
          <p:cNvPicPr preferRelativeResize="0"/>
          <p:nvPr/>
        </p:nvPicPr>
        <p:blipFill rotWithShape="1">
          <a:blip r:embed="rId3">
            <a:alphaModFix/>
          </a:blip>
          <a:srcRect b="0" l="0" r="0" t="0"/>
          <a:stretch/>
        </p:blipFill>
        <p:spPr>
          <a:xfrm>
            <a:off x="1403350" y="3141662"/>
            <a:ext cx="2447925" cy="2663825"/>
          </a:xfrm>
          <a:prstGeom prst="rect">
            <a:avLst/>
          </a:prstGeom>
          <a:noFill/>
          <a:ln cap="flat" cmpd="sng" w="9525">
            <a:solidFill>
              <a:schemeClr val="dk1"/>
            </a:solidFill>
            <a:prstDash val="solid"/>
            <a:miter lim="800000"/>
            <a:headEnd len="sm" w="sm" type="none"/>
            <a:tailEnd len="sm" w="sm" type="none"/>
          </a:ln>
        </p:spPr>
      </p:pic>
      <p:pic>
        <p:nvPicPr>
          <p:cNvPr descr="C:\DOCUME~1\ttphong\LOCALS~1\Temp\SNAGHTMLabffcc.PNG" id="645" name="Google Shape;645;p86"/>
          <p:cNvPicPr preferRelativeResize="0"/>
          <p:nvPr/>
        </p:nvPicPr>
        <p:blipFill rotWithShape="1">
          <a:blip r:embed="rId4">
            <a:alphaModFix/>
          </a:blip>
          <a:srcRect b="0" l="0" r="0" t="0"/>
          <a:stretch/>
        </p:blipFill>
        <p:spPr>
          <a:xfrm>
            <a:off x="4284662" y="3141662"/>
            <a:ext cx="4535487" cy="2663825"/>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nvSpPr>
        <p:spPr>
          <a:xfrm>
            <a:off x="0" y="4327525"/>
            <a:ext cx="9144000" cy="1816100"/>
          </a:xfrm>
          <a:prstGeom prst="rect">
            <a:avLst/>
          </a:prstGeom>
          <a:solidFill>
            <a:srgbClr val="7030A0"/>
          </a:solidFill>
          <a:ln cap="flat" cmpd="sng" w="38100">
            <a:solidFill>
              <a:schemeClr val="lt1"/>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Animation:</a:t>
            </a:r>
            <a:r>
              <a:rPr b="0" i="0" lang="en-US" sz="2800" u="none">
                <a:solidFill>
                  <a:schemeClr val="dk1"/>
                </a:solidFill>
                <a:latin typeface="Calibri"/>
                <a:ea typeface="Calibri"/>
                <a:cs typeface="Calibri"/>
                <a:sym typeface="Calibri"/>
              </a:rPr>
              <a:t> </a:t>
            </a:r>
            <a:r>
              <a:rPr b="0" i="0" lang="en-US" sz="2800" u="none">
                <a:solidFill>
                  <a:srgbClr val="FFFFFF"/>
                </a:solidFill>
                <a:latin typeface="Calibri"/>
                <a:ea typeface="Calibri"/>
                <a:cs typeface="Calibri"/>
                <a:sym typeface="Calibri"/>
              </a:rPr>
              <a:t>Với Tab này cho phép tạo hiệu ứng trang, hiệu ứng đoạn</a:t>
            </a:r>
            <a:endParaRPr/>
          </a:p>
          <a:p>
            <a:pPr indent="0" lvl="0" marL="0" marR="0" rtl="0" algn="l">
              <a:lnSpc>
                <a:spcPct val="100000"/>
              </a:lnSpc>
              <a:spcBef>
                <a:spcPts val="0"/>
              </a:spcBef>
              <a:spcAft>
                <a:spcPts val="0"/>
              </a:spcAft>
              <a:buClr>
                <a:schemeClr val="dk1"/>
              </a:buClr>
              <a:buSzPts val="2800"/>
              <a:buFont typeface="Arial"/>
              <a:buNone/>
            </a:pPr>
            <a:r>
              <a:t/>
            </a:r>
            <a:endParaRPr b="0" i="0" sz="2800" u="none">
              <a:solidFill>
                <a:srgbClr val="FFFFF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800" u="none">
              <a:solidFill>
                <a:srgbClr val="FFFFFF"/>
              </a:solidFill>
              <a:latin typeface="Calibri"/>
              <a:ea typeface="Calibri"/>
              <a:cs typeface="Calibri"/>
              <a:sym typeface="Calibri"/>
            </a:endParaRPr>
          </a:p>
        </p:txBody>
      </p:sp>
      <p:pic>
        <p:nvPicPr>
          <p:cNvPr id="278" name="Google Shape;278;p42"/>
          <p:cNvPicPr preferRelativeResize="0"/>
          <p:nvPr/>
        </p:nvPicPr>
        <p:blipFill rotWithShape="1">
          <a:blip r:embed="rId3">
            <a:alphaModFix/>
          </a:blip>
          <a:srcRect b="0" l="0" r="0" t="0"/>
          <a:stretch/>
        </p:blipFill>
        <p:spPr>
          <a:xfrm>
            <a:off x="1187450" y="981075"/>
            <a:ext cx="7369175" cy="3311525"/>
          </a:xfrm>
          <a:prstGeom prst="rect">
            <a:avLst/>
          </a:prstGeom>
          <a:noFill/>
          <a:ln>
            <a:noFill/>
          </a:ln>
        </p:spPr>
      </p:pic>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500"/>
                                        <p:tgtEl>
                                          <p:spTgt spid="2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7"/>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651" name="Google Shape;651;p87"/>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Times"/>
                <a:ea typeface="Times"/>
                <a:cs typeface="Times"/>
                <a:sym typeface="Times"/>
              </a:rPr>
              <a:t>Nhấp chuột vào </a:t>
            </a:r>
            <a:r>
              <a:rPr b="1" i="0" lang="en-US" sz="2400" u="none">
                <a:solidFill>
                  <a:schemeClr val="dk1"/>
                </a:solidFill>
                <a:latin typeface="Times"/>
                <a:ea typeface="Times"/>
                <a:cs typeface="Times"/>
                <a:sym typeface="Times"/>
              </a:rPr>
              <a:t>Insert Media Clip </a:t>
            </a:r>
            <a:r>
              <a:rPr b="0" i="0" lang="en-US" sz="2400" u="none">
                <a:solidFill>
                  <a:schemeClr val="dk1"/>
                </a:solidFill>
                <a:latin typeface="Times"/>
                <a:ea typeface="Times"/>
                <a:cs typeface="Times"/>
                <a:sym typeface="Times"/>
              </a:rPr>
              <a:t>trong placeholder bên trái. Hộp thoại </a:t>
            </a:r>
            <a:r>
              <a:rPr b="1" i="0" lang="en-US" sz="2400" u="none">
                <a:solidFill>
                  <a:schemeClr val="dk1"/>
                </a:solidFill>
                <a:latin typeface="Times"/>
                <a:ea typeface="Times"/>
                <a:cs typeface="Times"/>
                <a:sym typeface="Times"/>
              </a:rPr>
              <a:t>Insert Video</a:t>
            </a:r>
            <a:r>
              <a:rPr b="0" i="0" lang="en-US" sz="2400" u="none">
                <a:solidFill>
                  <a:schemeClr val="dk1"/>
                </a:solidFill>
                <a:latin typeface="Times"/>
                <a:ea typeface="Times"/>
                <a:cs typeface="Times"/>
                <a:sym typeface="Times"/>
              </a:rPr>
              <a:t> xuất hiện.</a:t>
            </a:r>
            <a:endParaRPr/>
          </a:p>
        </p:txBody>
      </p:sp>
      <p:pic>
        <p:nvPicPr>
          <p:cNvPr id="652" name="Google Shape;652;p87"/>
          <p:cNvPicPr preferRelativeResize="0"/>
          <p:nvPr/>
        </p:nvPicPr>
        <p:blipFill rotWithShape="1">
          <a:blip r:embed="rId3">
            <a:alphaModFix/>
          </a:blip>
          <a:srcRect b="0" l="0" r="0" t="0"/>
          <a:stretch/>
        </p:blipFill>
        <p:spPr>
          <a:xfrm>
            <a:off x="1235075" y="2276475"/>
            <a:ext cx="6624637" cy="30972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8"/>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3.7: Chèn bảng biểu vào slide</a:t>
            </a:r>
            <a:endParaRPr/>
          </a:p>
        </p:txBody>
      </p:sp>
      <p:sp>
        <p:nvSpPr>
          <p:cNvPr id="658" name="Google Shape;658;p88"/>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Times"/>
                <a:ea typeface="Times"/>
                <a:cs typeface="Times"/>
                <a:sym typeface="Times"/>
              </a:rPr>
              <a:t>Các bước thực hành như sau:</a:t>
            </a:r>
            <a:endParaRPr/>
          </a:p>
          <a:p>
            <a:pPr indent="-101600" lvl="0" marL="0" marR="0" rtl="0" algn="l">
              <a:lnSpc>
                <a:spcPct val="100000"/>
              </a:lnSpc>
              <a:spcBef>
                <a:spcPts val="320"/>
              </a:spcBef>
              <a:spcAft>
                <a:spcPts val="0"/>
              </a:spcAft>
              <a:buClr>
                <a:schemeClr val="dk1"/>
              </a:buClr>
              <a:buSzPts val="1600"/>
              <a:buFont typeface="Noto Sans Symbols"/>
              <a:buChar char="⮚"/>
            </a:pPr>
            <a:r>
              <a:rPr b="0" i="0" lang="en-US" sz="1600" u="none">
                <a:solidFill>
                  <a:schemeClr val="dk1"/>
                </a:solidFill>
                <a:latin typeface="Times"/>
                <a:ea typeface="Times"/>
                <a:cs typeface="Times"/>
                <a:sym typeface="Times"/>
              </a:rPr>
              <a:t>Vào ngăn </a:t>
            </a:r>
            <a:r>
              <a:rPr b="1" i="0" lang="en-US" sz="1600" u="none">
                <a:solidFill>
                  <a:schemeClr val="dk1"/>
                </a:solidFill>
                <a:latin typeface="Times"/>
                <a:ea typeface="Times"/>
                <a:cs typeface="Times"/>
                <a:sym typeface="Times"/>
              </a:rPr>
              <a:t>Home</a:t>
            </a:r>
            <a:r>
              <a:rPr b="0" i="0" lang="en-US" sz="1600" u="none">
                <a:solidFill>
                  <a:schemeClr val="dk1"/>
                </a:solidFill>
                <a:latin typeface="Times"/>
                <a:ea typeface="Times"/>
                <a:cs typeface="Times"/>
                <a:sym typeface="Times"/>
              </a:rPr>
              <a:t>, tại nhóm </a:t>
            </a:r>
            <a:r>
              <a:rPr b="1" i="0" lang="en-US" sz="1600" u="none">
                <a:solidFill>
                  <a:schemeClr val="dk1"/>
                </a:solidFill>
                <a:latin typeface="Times"/>
                <a:ea typeface="Times"/>
                <a:cs typeface="Times"/>
                <a:sym typeface="Times"/>
              </a:rPr>
              <a:t>Slides</a:t>
            </a:r>
            <a:r>
              <a:rPr b="0" i="0" lang="en-US" sz="1600" u="none">
                <a:solidFill>
                  <a:schemeClr val="dk1"/>
                </a:solidFill>
                <a:latin typeface="Times"/>
                <a:ea typeface="Times"/>
                <a:cs typeface="Times"/>
                <a:sym typeface="Times"/>
              </a:rPr>
              <a:t> chọn </a:t>
            </a:r>
            <a:r>
              <a:rPr b="1" i="0" lang="en-US" sz="1600" u="none">
                <a:solidFill>
                  <a:schemeClr val="dk1"/>
                </a:solidFill>
                <a:latin typeface="Times"/>
                <a:ea typeface="Times"/>
                <a:cs typeface="Times"/>
                <a:sym typeface="Times"/>
              </a:rPr>
              <a:t>New Slide</a:t>
            </a:r>
            <a:r>
              <a:rPr b="0" i="0" lang="en-US" sz="1600" u="none">
                <a:solidFill>
                  <a:schemeClr val="dk1"/>
                </a:solidFill>
                <a:latin typeface="Times"/>
                <a:ea typeface="Times"/>
                <a:cs typeface="Times"/>
                <a:sym typeface="Times"/>
              </a:rPr>
              <a:t>.</a:t>
            </a:r>
            <a:endParaRPr b="0" i="1" sz="1600" u="none">
              <a:solidFill>
                <a:schemeClr val="dk1"/>
              </a:solidFill>
              <a:latin typeface="Times"/>
              <a:ea typeface="Times"/>
              <a:cs typeface="Times"/>
              <a:sym typeface="Times"/>
            </a:endParaRPr>
          </a:p>
          <a:p>
            <a:pPr indent="-101600" lvl="0" marL="0" marR="0" rtl="0" algn="l">
              <a:lnSpc>
                <a:spcPct val="100000"/>
              </a:lnSpc>
              <a:spcBef>
                <a:spcPts val="320"/>
              </a:spcBef>
              <a:spcAft>
                <a:spcPts val="0"/>
              </a:spcAft>
              <a:buClr>
                <a:schemeClr val="dk1"/>
              </a:buClr>
              <a:buSzPts val="1600"/>
              <a:buFont typeface="Noto Sans Symbols"/>
              <a:buChar char="⮚"/>
            </a:pPr>
            <a:r>
              <a:rPr b="0" i="0" lang="en-US" sz="1600" u="none">
                <a:solidFill>
                  <a:schemeClr val="dk1"/>
                </a:solidFill>
                <a:latin typeface="Times"/>
                <a:ea typeface="Times"/>
                <a:cs typeface="Times"/>
                <a:sym typeface="Times"/>
              </a:rPr>
              <a:t>Chọn kiểu layout là </a:t>
            </a:r>
            <a:r>
              <a:rPr b="1" i="0" lang="en-US" sz="1600" u="none">
                <a:solidFill>
                  <a:schemeClr val="dk1"/>
                </a:solidFill>
                <a:latin typeface="Times"/>
                <a:ea typeface="Times"/>
                <a:cs typeface="Times"/>
                <a:sym typeface="Times"/>
              </a:rPr>
              <a:t>Title and Content</a:t>
            </a:r>
            <a:r>
              <a:rPr b="0" i="0" lang="en-US" sz="1600" u="none">
                <a:solidFill>
                  <a:schemeClr val="dk1"/>
                </a:solidFill>
                <a:latin typeface="Times"/>
                <a:ea typeface="Times"/>
                <a:cs typeface="Times"/>
                <a:sym typeface="Times"/>
              </a:rPr>
              <a:t>và Nhập tựa đề cho slide là “5 phần mềm tạo bài thuyết trình tốt nhất”</a:t>
            </a:r>
            <a:endParaRPr b="0" i="1" sz="1600" u="none">
              <a:solidFill>
                <a:schemeClr val="dk1"/>
              </a:solidFill>
              <a:latin typeface="Times"/>
              <a:ea typeface="Times"/>
              <a:cs typeface="Times"/>
              <a:sym typeface="Times"/>
            </a:endParaRPr>
          </a:p>
          <a:p>
            <a:pPr indent="-241300" lvl="0" marL="342900" marR="0" rtl="0" algn="l">
              <a:spcBef>
                <a:spcPts val="320"/>
              </a:spcBef>
              <a:spcAft>
                <a:spcPts val="0"/>
              </a:spcAft>
              <a:buClr>
                <a:schemeClr val="dk1"/>
              </a:buClr>
              <a:buSzPts val="1600"/>
              <a:buFont typeface="Arial"/>
              <a:buNone/>
            </a:pPr>
            <a:r>
              <a:t/>
            </a:r>
            <a:endParaRPr b="0" i="1" sz="1600" u="none">
              <a:solidFill>
                <a:schemeClr val="dk1"/>
              </a:solidFill>
              <a:latin typeface="Times"/>
              <a:ea typeface="Times"/>
              <a:cs typeface="Times"/>
              <a:sym typeface="Times"/>
            </a:endParaRPr>
          </a:p>
        </p:txBody>
      </p:sp>
      <p:pic>
        <p:nvPicPr>
          <p:cNvPr descr="C:\DOCUME~1\ttphong\LOCALS~1\Temp\SNAGHTMLfecffe.PNG" id="659" name="Google Shape;659;p88"/>
          <p:cNvPicPr preferRelativeResize="0"/>
          <p:nvPr/>
        </p:nvPicPr>
        <p:blipFill rotWithShape="1">
          <a:blip r:embed="rId3">
            <a:alphaModFix/>
          </a:blip>
          <a:srcRect b="0" l="0" r="0" t="0"/>
          <a:stretch/>
        </p:blipFill>
        <p:spPr>
          <a:xfrm>
            <a:off x="900112" y="2492375"/>
            <a:ext cx="3167062" cy="3168650"/>
          </a:xfrm>
          <a:prstGeom prst="rect">
            <a:avLst/>
          </a:prstGeom>
          <a:noFill/>
          <a:ln cap="flat" cmpd="sng" w="9525">
            <a:solidFill>
              <a:schemeClr val="dk1"/>
            </a:solidFill>
            <a:prstDash val="solid"/>
            <a:miter lim="800000"/>
            <a:headEnd len="sm" w="sm" type="none"/>
            <a:tailEnd len="sm" w="sm" type="none"/>
          </a:ln>
        </p:spPr>
      </p:pic>
      <p:pic>
        <p:nvPicPr>
          <p:cNvPr descr="C:\DOCUME~1\ttphong\LOCALS~1\Temp\SNAGHTML11d90eb.PNG" id="660" name="Google Shape;660;p88"/>
          <p:cNvPicPr preferRelativeResize="0"/>
          <p:nvPr/>
        </p:nvPicPr>
        <p:blipFill rotWithShape="1">
          <a:blip r:embed="rId4">
            <a:alphaModFix/>
          </a:blip>
          <a:srcRect b="0" l="0" r="0" t="0"/>
          <a:stretch/>
        </p:blipFill>
        <p:spPr>
          <a:xfrm>
            <a:off x="4356100" y="2492375"/>
            <a:ext cx="4103687" cy="31686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9"/>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666" name="Google Shape;666;p89"/>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Noto Sans Symbols"/>
              <a:buChar char="⮚"/>
            </a:pPr>
            <a:r>
              <a:rPr b="0" i="0" lang="en-US" sz="2000" u="none">
                <a:solidFill>
                  <a:schemeClr val="dk1"/>
                </a:solidFill>
                <a:latin typeface="Times"/>
                <a:ea typeface="Times"/>
                <a:cs typeface="Times"/>
                <a:sym typeface="Times"/>
              </a:rPr>
              <a:t>Nhấp chuột vào </a:t>
            </a:r>
            <a:r>
              <a:rPr b="1" i="0" lang="en-US" sz="2000" u="none">
                <a:solidFill>
                  <a:schemeClr val="dk1"/>
                </a:solidFill>
                <a:latin typeface="Times"/>
                <a:ea typeface="Times"/>
                <a:cs typeface="Times"/>
                <a:sym typeface="Times"/>
              </a:rPr>
              <a:t>Insert Table</a:t>
            </a:r>
            <a:r>
              <a:rPr b="0" i="0" lang="en-US" sz="2000" u="none">
                <a:solidFill>
                  <a:schemeClr val="dk1"/>
                </a:solidFill>
                <a:latin typeface="Times"/>
                <a:ea typeface="Times"/>
                <a:cs typeface="Times"/>
                <a:sym typeface="Times"/>
              </a:rPr>
              <a:t> trong placeholder bên dưới, hộp thoại </a:t>
            </a:r>
            <a:r>
              <a:rPr b="1" i="0" lang="en-US" sz="2000" u="none">
                <a:solidFill>
                  <a:schemeClr val="dk1"/>
                </a:solidFill>
                <a:latin typeface="Times"/>
                <a:ea typeface="Times"/>
                <a:cs typeface="Times"/>
                <a:sym typeface="Times"/>
              </a:rPr>
              <a:t>Insert Table</a:t>
            </a:r>
            <a:r>
              <a:rPr b="0" i="0" lang="en-US" sz="2000" u="none">
                <a:solidFill>
                  <a:schemeClr val="dk1"/>
                </a:solidFill>
                <a:latin typeface="Times"/>
                <a:ea typeface="Times"/>
                <a:cs typeface="Times"/>
                <a:sym typeface="Times"/>
              </a:rPr>
              <a:t> xuất hiện. Bạn khai báo số lượng dòng là </a:t>
            </a:r>
            <a:r>
              <a:rPr b="1" i="0" lang="en-US" sz="2000" u="none">
                <a:solidFill>
                  <a:schemeClr val="dk1"/>
                </a:solidFill>
                <a:latin typeface="Times"/>
                <a:ea typeface="Times"/>
                <a:cs typeface="Times"/>
                <a:sym typeface="Times"/>
              </a:rPr>
              <a:t>6</a:t>
            </a:r>
            <a:r>
              <a:rPr b="0" i="0" lang="en-US" sz="2000" u="none">
                <a:solidFill>
                  <a:schemeClr val="dk1"/>
                </a:solidFill>
                <a:latin typeface="Times"/>
                <a:ea typeface="Times"/>
                <a:cs typeface="Times"/>
                <a:sym typeface="Times"/>
              </a:rPr>
              <a:t> tại hộp </a:t>
            </a:r>
            <a:r>
              <a:rPr b="1" i="0" lang="en-US" sz="2000" u="none">
                <a:solidFill>
                  <a:schemeClr val="dk1"/>
                </a:solidFill>
                <a:latin typeface="Times"/>
                <a:ea typeface="Times"/>
                <a:cs typeface="Times"/>
                <a:sym typeface="Times"/>
              </a:rPr>
              <a:t>Number of columns</a:t>
            </a:r>
            <a:r>
              <a:rPr b="0" i="0" lang="en-US" sz="2000" u="none">
                <a:solidFill>
                  <a:schemeClr val="dk1"/>
                </a:solidFill>
                <a:latin typeface="Times"/>
                <a:ea typeface="Times"/>
                <a:cs typeface="Times"/>
                <a:sym typeface="Times"/>
              </a:rPr>
              <a:t> và số lượng cột là 3 tại hộp </a:t>
            </a:r>
            <a:r>
              <a:rPr b="1" i="0" lang="en-US" sz="2000" u="none">
                <a:solidFill>
                  <a:schemeClr val="dk1"/>
                </a:solidFill>
                <a:latin typeface="Times"/>
                <a:ea typeface="Times"/>
                <a:cs typeface="Times"/>
                <a:sym typeface="Times"/>
              </a:rPr>
              <a:t>Number of rows</a:t>
            </a:r>
            <a:r>
              <a:rPr b="0" i="0" lang="en-US" sz="2000" u="none">
                <a:solidFill>
                  <a:schemeClr val="dk1"/>
                </a:solidFill>
                <a:latin typeface="Times"/>
                <a:ea typeface="Times"/>
                <a:cs typeface="Times"/>
                <a:sym typeface="Times"/>
              </a:rPr>
              <a:t>. </a:t>
            </a:r>
            <a:endParaRPr b="0" i="0" sz="2000" u="none">
              <a:solidFill>
                <a:schemeClr val="dk1"/>
              </a:solidFill>
              <a:latin typeface="Times"/>
              <a:ea typeface="Times"/>
              <a:cs typeface="Times"/>
              <a:sym typeface="Times"/>
            </a:endParaRPr>
          </a:p>
          <a:p>
            <a:pPr indent="-342900" lvl="0" marL="342900" marR="0" rtl="0" algn="l">
              <a:lnSpc>
                <a:spcPct val="100000"/>
              </a:lnSpc>
              <a:spcBef>
                <a:spcPts val="400"/>
              </a:spcBef>
              <a:spcAft>
                <a:spcPts val="0"/>
              </a:spcAft>
              <a:buClr>
                <a:schemeClr val="dk1"/>
              </a:buClr>
              <a:buSzPts val="2000"/>
              <a:buFont typeface="Noto Sans Symbols"/>
              <a:buChar char="⮚"/>
            </a:pPr>
            <a:r>
              <a:rPr b="0" i="0" lang="en-US" sz="2000" u="none">
                <a:solidFill>
                  <a:schemeClr val="dk1"/>
                </a:solidFill>
                <a:latin typeface="Times"/>
                <a:ea typeface="Times"/>
                <a:cs typeface="Times"/>
                <a:sym typeface="Times"/>
              </a:rPr>
              <a:t>Nhấn </a:t>
            </a:r>
            <a:r>
              <a:rPr b="1" i="0" lang="en-US" sz="2000" u="none">
                <a:solidFill>
                  <a:schemeClr val="dk1"/>
                </a:solidFill>
                <a:latin typeface="Times"/>
                <a:ea typeface="Times"/>
                <a:cs typeface="Times"/>
                <a:sym typeface="Times"/>
              </a:rPr>
              <a:t>OK</a:t>
            </a:r>
            <a:r>
              <a:rPr b="0" i="0" lang="en-US" sz="2000" u="none">
                <a:solidFill>
                  <a:schemeClr val="dk1"/>
                </a:solidFill>
                <a:latin typeface="Times"/>
                <a:ea typeface="Times"/>
                <a:cs typeface="Times"/>
                <a:sym typeface="Times"/>
              </a:rPr>
              <a:t> để chèn bảng vào slide như hình sau.</a:t>
            </a:r>
            <a:endParaRPr/>
          </a:p>
          <a:p>
            <a:pPr indent="-215900" lvl="0" marL="342900" marR="0" rtl="0" algn="l">
              <a:lnSpc>
                <a:spcPct val="100000"/>
              </a:lnSpc>
              <a:spcBef>
                <a:spcPts val="400"/>
              </a:spcBef>
              <a:spcAft>
                <a:spcPts val="0"/>
              </a:spcAft>
              <a:buClr>
                <a:schemeClr val="dk1"/>
              </a:buClr>
              <a:buSzPts val="2000"/>
              <a:buFont typeface="Noto Sans Symbols"/>
              <a:buNone/>
            </a:pPr>
            <a:r>
              <a:t/>
            </a:r>
            <a:endParaRPr b="0" i="1" sz="2000" u="none">
              <a:solidFill>
                <a:schemeClr val="dk1"/>
              </a:solidFill>
              <a:latin typeface="Times"/>
              <a:ea typeface="Times"/>
              <a:cs typeface="Times"/>
              <a:sym typeface="Times"/>
            </a:endParaRPr>
          </a:p>
          <a:p>
            <a:pPr indent="-215900" lvl="0" marL="342900" marR="0" rtl="0" algn="l">
              <a:spcBef>
                <a:spcPts val="400"/>
              </a:spcBef>
              <a:spcAft>
                <a:spcPts val="0"/>
              </a:spcAft>
              <a:buClr>
                <a:schemeClr val="dk1"/>
              </a:buClr>
              <a:buSzPts val="2000"/>
              <a:buFont typeface="Arial"/>
              <a:buNone/>
            </a:pPr>
            <a:r>
              <a:t/>
            </a:r>
            <a:endParaRPr b="0" i="1" sz="2000" u="none">
              <a:solidFill>
                <a:schemeClr val="dk1"/>
              </a:solidFill>
              <a:latin typeface="Times"/>
              <a:ea typeface="Times"/>
              <a:cs typeface="Times"/>
              <a:sym typeface="Times"/>
            </a:endParaRPr>
          </a:p>
        </p:txBody>
      </p:sp>
      <p:pic>
        <p:nvPicPr>
          <p:cNvPr id="667" name="Google Shape;667;p89"/>
          <p:cNvPicPr preferRelativeResize="0"/>
          <p:nvPr/>
        </p:nvPicPr>
        <p:blipFill rotWithShape="1">
          <a:blip r:embed="rId3">
            <a:alphaModFix/>
          </a:blip>
          <a:srcRect b="0" l="0" r="0" t="0"/>
          <a:stretch/>
        </p:blipFill>
        <p:spPr>
          <a:xfrm>
            <a:off x="1258887" y="2781300"/>
            <a:ext cx="3384550" cy="2663825"/>
          </a:xfrm>
          <a:prstGeom prst="rect">
            <a:avLst/>
          </a:prstGeom>
          <a:noFill/>
          <a:ln>
            <a:noFill/>
          </a:ln>
        </p:spPr>
      </p:pic>
      <p:pic>
        <p:nvPicPr>
          <p:cNvPr descr="C:\DOCUME~1\ttphong\LOCALS~1\Temp\SNAGHTML11e89c2.PNG" id="668" name="Google Shape;668;p89"/>
          <p:cNvPicPr preferRelativeResize="0"/>
          <p:nvPr/>
        </p:nvPicPr>
        <p:blipFill rotWithShape="1">
          <a:blip r:embed="rId4">
            <a:alphaModFix/>
          </a:blip>
          <a:srcRect b="0" l="0" r="0" t="0"/>
          <a:stretch/>
        </p:blipFill>
        <p:spPr>
          <a:xfrm>
            <a:off x="5292725" y="2852737"/>
            <a:ext cx="2879725" cy="25209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0"/>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3.8:Chèn biểu đồ vào slide</a:t>
            </a:r>
            <a:endParaRPr/>
          </a:p>
        </p:txBody>
      </p:sp>
      <p:sp>
        <p:nvSpPr>
          <p:cNvPr id="674" name="Google Shape;674;p90"/>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Các bước thực hành như sau:</a:t>
            </a:r>
            <a:endParaRPr/>
          </a:p>
          <a:p>
            <a:pPr indent="-127000" lvl="0" marL="0" marR="0" rtl="0" algn="l">
              <a:lnSpc>
                <a:spcPct val="100000"/>
              </a:lnSpc>
              <a:spcBef>
                <a:spcPts val="400"/>
              </a:spcBef>
              <a:spcAft>
                <a:spcPts val="0"/>
              </a:spcAft>
              <a:buClr>
                <a:schemeClr val="dk1"/>
              </a:buClr>
              <a:buSzPts val="2000"/>
              <a:buFont typeface="Noto Sans Symbols"/>
              <a:buChar char="⮚"/>
            </a:pPr>
            <a:r>
              <a:rPr b="0" i="0" lang="en-US" sz="2000" u="none">
                <a:solidFill>
                  <a:schemeClr val="dk1"/>
                </a:solidFill>
                <a:latin typeface="Calibri"/>
                <a:ea typeface="Calibri"/>
                <a:cs typeface="Calibri"/>
                <a:sym typeface="Calibri"/>
              </a:rPr>
              <a:t>Vào ngăn </a:t>
            </a:r>
            <a:r>
              <a:rPr b="1" i="0" lang="en-US" sz="2000" u="none">
                <a:solidFill>
                  <a:schemeClr val="dk1"/>
                </a:solidFill>
                <a:latin typeface="Calibri"/>
                <a:ea typeface="Calibri"/>
                <a:cs typeface="Calibri"/>
                <a:sym typeface="Calibri"/>
              </a:rPr>
              <a:t>Home</a:t>
            </a:r>
            <a:r>
              <a:rPr b="0" i="0" lang="en-US" sz="2000" u="none">
                <a:solidFill>
                  <a:schemeClr val="dk1"/>
                </a:solidFill>
                <a:latin typeface="Calibri"/>
                <a:ea typeface="Calibri"/>
                <a:cs typeface="Calibri"/>
                <a:sym typeface="Calibri"/>
              </a:rPr>
              <a:t>, tại nhóm </a:t>
            </a:r>
            <a:r>
              <a:rPr b="1" i="0" lang="en-US" sz="2000" u="none">
                <a:solidFill>
                  <a:schemeClr val="dk1"/>
                </a:solidFill>
                <a:latin typeface="Calibri"/>
                <a:ea typeface="Calibri"/>
                <a:cs typeface="Calibri"/>
                <a:sym typeface="Calibri"/>
              </a:rPr>
              <a:t>Slides</a:t>
            </a:r>
            <a:r>
              <a:rPr b="0" i="0" lang="en-US" sz="2000" u="none">
                <a:solidFill>
                  <a:schemeClr val="dk1"/>
                </a:solidFill>
                <a:latin typeface="Calibri"/>
                <a:ea typeface="Calibri"/>
                <a:cs typeface="Calibri"/>
                <a:sym typeface="Calibri"/>
              </a:rPr>
              <a:t> chọn </a:t>
            </a:r>
            <a:r>
              <a:rPr b="1" i="0" lang="en-US" sz="2000" u="none">
                <a:solidFill>
                  <a:schemeClr val="dk1"/>
                </a:solidFill>
                <a:latin typeface="Calibri"/>
                <a:ea typeface="Calibri"/>
                <a:cs typeface="Calibri"/>
                <a:sym typeface="Calibri"/>
              </a:rPr>
              <a:t>New Slide</a:t>
            </a:r>
            <a:r>
              <a:rPr b="0" i="0" lang="en-US" sz="2000" u="none">
                <a:solidFill>
                  <a:schemeClr val="dk1"/>
                </a:solidFill>
                <a:latin typeface="Calibri"/>
                <a:ea typeface="Calibri"/>
                <a:cs typeface="Calibri"/>
                <a:sym typeface="Calibri"/>
              </a:rPr>
              <a:t>.</a:t>
            </a:r>
            <a:endParaRPr b="0" i="1" sz="2000" u="none">
              <a:solidFill>
                <a:schemeClr val="dk1"/>
              </a:solidFill>
              <a:latin typeface="Calibri"/>
              <a:ea typeface="Calibri"/>
              <a:cs typeface="Calibri"/>
              <a:sym typeface="Calibri"/>
            </a:endParaRPr>
          </a:p>
          <a:p>
            <a:pPr indent="-127000" lvl="0" marL="0" marR="0" rtl="0" algn="l">
              <a:lnSpc>
                <a:spcPct val="100000"/>
              </a:lnSpc>
              <a:spcBef>
                <a:spcPts val="400"/>
              </a:spcBef>
              <a:spcAft>
                <a:spcPts val="0"/>
              </a:spcAft>
              <a:buClr>
                <a:schemeClr val="dk1"/>
              </a:buClr>
              <a:buSzPts val="2000"/>
              <a:buFont typeface="Noto Sans Symbols"/>
              <a:buChar char="⮚"/>
            </a:pPr>
            <a:r>
              <a:rPr b="0" i="0" lang="en-US" sz="2000" u="none">
                <a:solidFill>
                  <a:schemeClr val="dk1"/>
                </a:solidFill>
                <a:latin typeface="Calibri"/>
                <a:ea typeface="Calibri"/>
                <a:cs typeface="Calibri"/>
                <a:sym typeface="Calibri"/>
              </a:rPr>
              <a:t>Chọn kiểu layout là </a:t>
            </a:r>
            <a:r>
              <a:rPr b="1" i="0" lang="en-US" sz="2000" u="none">
                <a:solidFill>
                  <a:schemeClr val="dk1"/>
                </a:solidFill>
                <a:latin typeface="Calibri"/>
                <a:ea typeface="Calibri"/>
                <a:cs typeface="Calibri"/>
                <a:sym typeface="Calibri"/>
              </a:rPr>
              <a:t>Title and Content </a:t>
            </a:r>
            <a:r>
              <a:rPr b="0" i="0" lang="en-US" sz="2000" u="none">
                <a:solidFill>
                  <a:schemeClr val="dk1"/>
                </a:solidFill>
                <a:latin typeface="Calibri"/>
                <a:ea typeface="Calibri"/>
                <a:cs typeface="Calibri"/>
                <a:sym typeface="Calibri"/>
              </a:rPr>
              <a:t>và Nhập tựa đề cho slide là “Thị phần trình duyệt 2009”</a:t>
            </a:r>
            <a:endParaRPr b="0" i="1" sz="2000" u="none">
              <a:solidFill>
                <a:schemeClr val="dk1"/>
              </a:solidFill>
              <a:latin typeface="Calibri"/>
              <a:ea typeface="Calibri"/>
              <a:cs typeface="Calibri"/>
              <a:sym typeface="Calibri"/>
            </a:endParaRPr>
          </a:p>
          <a:p>
            <a:pPr indent="-215900" lvl="0" marL="342900" marR="0" rtl="0" algn="l">
              <a:spcBef>
                <a:spcPts val="400"/>
              </a:spcBef>
              <a:spcAft>
                <a:spcPts val="0"/>
              </a:spcAft>
              <a:buClr>
                <a:schemeClr val="dk1"/>
              </a:buClr>
              <a:buSzPts val="2000"/>
              <a:buFont typeface="Arial"/>
              <a:buNone/>
            </a:pPr>
            <a:r>
              <a:t/>
            </a:r>
            <a:endParaRPr b="0" i="1" sz="2000" u="none">
              <a:solidFill>
                <a:schemeClr val="dk1"/>
              </a:solidFill>
              <a:latin typeface="Calibri"/>
              <a:ea typeface="Calibri"/>
              <a:cs typeface="Calibri"/>
              <a:sym typeface="Calibri"/>
            </a:endParaRPr>
          </a:p>
        </p:txBody>
      </p:sp>
      <p:graphicFrame>
        <p:nvGraphicFramePr>
          <p:cNvPr id="675" name="Google Shape;675;p90"/>
          <p:cNvGraphicFramePr/>
          <p:nvPr/>
        </p:nvGraphicFramePr>
        <p:xfrm>
          <a:off x="1331912" y="3068637"/>
          <a:ext cx="3000000" cy="3000000"/>
        </p:xfrm>
        <a:graphic>
          <a:graphicData uri="http://schemas.openxmlformats.org/drawingml/2006/table">
            <a:tbl>
              <a:tblPr>
                <a:noFill/>
                <a:tableStyleId>{E12FA254-6F08-4AAC-A5E7-971B4E03A421}</a:tableStyleId>
              </a:tblPr>
              <a:tblGrid>
                <a:gridCol w="2525700"/>
                <a:gridCol w="3162300"/>
              </a:tblGrid>
              <a:tr h="319075">
                <a:tc>
                  <a:txBody>
                    <a:bodyPr/>
                    <a:lstStyle/>
                    <a:p>
                      <a:pPr indent="0" lvl="0" marL="0" marR="0" rtl="0" algn="l">
                        <a:lnSpc>
                          <a:spcPct val="115000"/>
                        </a:lnSpc>
                        <a:spcBef>
                          <a:spcPts val="0"/>
                        </a:spcBef>
                        <a:spcAft>
                          <a:spcPts val="0"/>
                        </a:spcAft>
                        <a:buClr>
                          <a:srgbClr val="FFFFFF"/>
                        </a:buClr>
                        <a:buSzPts val="1200"/>
                        <a:buFont typeface="Calibri"/>
                        <a:buNone/>
                      </a:pPr>
                      <a:r>
                        <a:rPr b="1" i="0" lang="en-US" sz="1200" u="none" cap="none" strike="noStrike">
                          <a:solidFill>
                            <a:srgbClr val="FFFFFF"/>
                          </a:solidFill>
                          <a:latin typeface="Calibri"/>
                          <a:ea typeface="Calibri"/>
                          <a:cs typeface="Calibri"/>
                          <a:sym typeface="Calibri"/>
                        </a:rPr>
                        <a:t>Trình duyệt</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r">
                        <a:lnSpc>
                          <a:spcPct val="115000"/>
                        </a:lnSpc>
                        <a:spcBef>
                          <a:spcPts val="0"/>
                        </a:spcBef>
                        <a:spcAft>
                          <a:spcPts val="0"/>
                        </a:spcAft>
                        <a:buClr>
                          <a:srgbClr val="FFFFFF"/>
                        </a:buClr>
                        <a:buSzPts val="1200"/>
                        <a:buFont typeface="Calibri"/>
                        <a:buNone/>
                      </a:pPr>
                      <a:r>
                        <a:rPr b="1" i="0" lang="en-US" sz="1200" u="none" cap="none" strike="noStrike">
                          <a:solidFill>
                            <a:srgbClr val="FFFFFF"/>
                          </a:solidFill>
                          <a:latin typeface="Calibri"/>
                          <a:ea typeface="Calibri"/>
                          <a:cs typeface="Calibri"/>
                          <a:sym typeface="Calibri"/>
                        </a:rPr>
                        <a:t>Thị phần 2009</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319075">
                <a:tc>
                  <a:txBody>
                    <a:bodyPr/>
                    <a:lstStyle/>
                    <a:p>
                      <a:pPr indent="0" lvl="0" marL="0" marR="0" rtl="0" algn="l">
                        <a:lnSpc>
                          <a:spcPct val="115000"/>
                        </a:lnSpc>
                        <a:spcBef>
                          <a:spcPts val="0"/>
                        </a:spcBef>
                        <a:spcAft>
                          <a:spcPts val="0"/>
                        </a:spcAft>
                        <a:buClr>
                          <a:srgbClr val="FFFFFF"/>
                        </a:buClr>
                        <a:buSzPts val="1200"/>
                        <a:buFont typeface="Calibri"/>
                        <a:buNone/>
                      </a:pPr>
                      <a:r>
                        <a:rPr b="1" i="0" lang="en-US" sz="1200" u="none" cap="none" strike="noStrike">
                          <a:solidFill>
                            <a:srgbClr val="FFFFFF"/>
                          </a:solidFill>
                          <a:latin typeface="Calibri"/>
                          <a:ea typeface="Calibri"/>
                          <a:cs typeface="Calibri"/>
                          <a:sym typeface="Calibri"/>
                        </a:rPr>
                        <a:t>Internet Explorer</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r">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62.69%</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319075">
                <a:tc>
                  <a:txBody>
                    <a:bodyPr/>
                    <a:lstStyle/>
                    <a:p>
                      <a:pPr indent="0" lvl="0" marL="0" marR="0" rtl="0" algn="l">
                        <a:lnSpc>
                          <a:spcPct val="115000"/>
                        </a:lnSpc>
                        <a:spcBef>
                          <a:spcPts val="0"/>
                        </a:spcBef>
                        <a:spcAft>
                          <a:spcPts val="0"/>
                        </a:spcAft>
                        <a:buClr>
                          <a:srgbClr val="FFFFFF"/>
                        </a:buClr>
                        <a:buSzPts val="1200"/>
                        <a:buFont typeface="Calibri"/>
                        <a:buNone/>
                      </a:pPr>
                      <a:r>
                        <a:rPr b="1" i="0" lang="en-US" sz="1200" u="none" cap="none" strike="noStrike">
                          <a:solidFill>
                            <a:srgbClr val="FFFFFF"/>
                          </a:solidFill>
                          <a:latin typeface="Calibri"/>
                          <a:ea typeface="Calibri"/>
                          <a:cs typeface="Calibri"/>
                          <a:sym typeface="Calibri"/>
                        </a:rPr>
                        <a:t>Firefox</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r">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24.61%</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319075">
                <a:tc>
                  <a:txBody>
                    <a:bodyPr/>
                    <a:lstStyle/>
                    <a:p>
                      <a:pPr indent="0" lvl="0" marL="0" marR="0" rtl="0" algn="l">
                        <a:lnSpc>
                          <a:spcPct val="115000"/>
                        </a:lnSpc>
                        <a:spcBef>
                          <a:spcPts val="0"/>
                        </a:spcBef>
                        <a:spcAft>
                          <a:spcPts val="0"/>
                        </a:spcAft>
                        <a:buClr>
                          <a:srgbClr val="FFFFFF"/>
                        </a:buClr>
                        <a:buSzPts val="1200"/>
                        <a:buFont typeface="Calibri"/>
                        <a:buNone/>
                      </a:pPr>
                      <a:r>
                        <a:rPr b="1" i="0" lang="en-US" sz="1200" u="none" cap="none" strike="noStrike">
                          <a:solidFill>
                            <a:srgbClr val="FFFFFF"/>
                          </a:solidFill>
                          <a:latin typeface="Calibri"/>
                          <a:ea typeface="Calibri"/>
                          <a:cs typeface="Calibri"/>
                          <a:sym typeface="Calibri"/>
                        </a:rPr>
                        <a:t>Chrome</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r">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4.63%</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319075">
                <a:tc>
                  <a:txBody>
                    <a:bodyPr/>
                    <a:lstStyle/>
                    <a:p>
                      <a:pPr indent="0" lvl="0" marL="0" marR="0" rtl="0" algn="l">
                        <a:lnSpc>
                          <a:spcPct val="115000"/>
                        </a:lnSpc>
                        <a:spcBef>
                          <a:spcPts val="0"/>
                        </a:spcBef>
                        <a:spcAft>
                          <a:spcPts val="0"/>
                        </a:spcAft>
                        <a:buClr>
                          <a:srgbClr val="FFFFFF"/>
                        </a:buClr>
                        <a:buSzPts val="1200"/>
                        <a:buFont typeface="Calibri"/>
                        <a:buNone/>
                      </a:pPr>
                      <a:r>
                        <a:rPr b="1" i="0" lang="en-US" sz="1200" u="none" cap="none" strike="noStrike">
                          <a:solidFill>
                            <a:srgbClr val="FFFFFF"/>
                          </a:solidFill>
                          <a:latin typeface="Calibri"/>
                          <a:ea typeface="Calibri"/>
                          <a:cs typeface="Calibri"/>
                          <a:sym typeface="Calibri"/>
                        </a:rPr>
                        <a:t>Safari</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r">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4.46%</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317500">
                <a:tc>
                  <a:txBody>
                    <a:bodyPr/>
                    <a:lstStyle/>
                    <a:p>
                      <a:pPr indent="0" lvl="0" marL="0" marR="0" rtl="0" algn="l">
                        <a:lnSpc>
                          <a:spcPct val="115000"/>
                        </a:lnSpc>
                        <a:spcBef>
                          <a:spcPts val="0"/>
                        </a:spcBef>
                        <a:spcAft>
                          <a:spcPts val="0"/>
                        </a:spcAft>
                        <a:buClr>
                          <a:srgbClr val="FFFFFF"/>
                        </a:buClr>
                        <a:buSzPts val="1200"/>
                        <a:buFont typeface="Calibri"/>
                        <a:buNone/>
                      </a:pPr>
                      <a:r>
                        <a:rPr b="1" i="0" lang="en-US" sz="1200" u="none" cap="none" strike="noStrike">
                          <a:solidFill>
                            <a:srgbClr val="FFFFFF"/>
                          </a:solidFill>
                          <a:latin typeface="Calibri"/>
                          <a:ea typeface="Calibri"/>
                          <a:cs typeface="Calibri"/>
                          <a:sym typeface="Calibri"/>
                        </a:rPr>
                        <a:t>Opera</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r">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2.40%</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319075">
                <a:tc>
                  <a:txBody>
                    <a:bodyPr/>
                    <a:lstStyle/>
                    <a:p>
                      <a:pPr indent="0" lvl="0" marL="0" marR="0" rtl="0" algn="l">
                        <a:lnSpc>
                          <a:spcPct val="115000"/>
                        </a:lnSpc>
                        <a:spcBef>
                          <a:spcPts val="0"/>
                        </a:spcBef>
                        <a:spcAft>
                          <a:spcPts val="0"/>
                        </a:spcAft>
                        <a:buClr>
                          <a:srgbClr val="FFFFFF"/>
                        </a:buClr>
                        <a:buSzPts val="1200"/>
                        <a:buFont typeface="Calibri"/>
                        <a:buNone/>
                      </a:pPr>
                      <a:r>
                        <a:rPr b="1" i="0" lang="en-US" sz="1200" u="none" cap="none" strike="noStrike">
                          <a:solidFill>
                            <a:srgbClr val="FFFFFF"/>
                          </a:solidFill>
                          <a:latin typeface="Calibri"/>
                          <a:ea typeface="Calibri"/>
                          <a:cs typeface="Calibri"/>
                          <a:sym typeface="Calibri"/>
                        </a:rPr>
                        <a:t>Khác</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1"/>
                    </a:solidFill>
                  </a:tcPr>
                </a:tc>
                <a:tc>
                  <a:txBody>
                    <a:bodyPr/>
                    <a:lstStyle/>
                    <a:p>
                      <a:pPr indent="0" lvl="0" marL="0" marR="0" rtl="0" algn="r">
                        <a:lnSpc>
                          <a:spcPct val="115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1.21%</a:t>
                      </a:r>
                      <a:endParaRPr/>
                    </a:p>
                  </a:txBody>
                  <a:tcPr marT="0" marB="0" marR="68575" marL="685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1"/>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681" name="Google Shape;681;p91"/>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Noto Sans Symbols"/>
              <a:buChar char="⮚"/>
            </a:pPr>
            <a:r>
              <a:rPr b="0" i="0" lang="en-US" sz="3200" u="none">
                <a:solidFill>
                  <a:schemeClr val="dk1"/>
                </a:solidFill>
                <a:latin typeface="Calibri"/>
                <a:ea typeface="Calibri"/>
                <a:cs typeface="Calibri"/>
                <a:sym typeface="Calibri"/>
              </a:rPr>
              <a:t>Nhấp chuột vào </a:t>
            </a:r>
            <a:r>
              <a:rPr b="1" i="0" lang="en-US" sz="3200" u="none">
                <a:solidFill>
                  <a:schemeClr val="dk1"/>
                </a:solidFill>
                <a:latin typeface="Calibri"/>
                <a:ea typeface="Calibri"/>
                <a:cs typeface="Calibri"/>
                <a:sym typeface="Calibri"/>
              </a:rPr>
              <a:t>Insert Chart</a:t>
            </a:r>
            <a:r>
              <a:rPr b="0" i="0" lang="en-US" sz="3200" u="none">
                <a:solidFill>
                  <a:schemeClr val="dk1"/>
                </a:solidFill>
                <a:latin typeface="Calibri"/>
                <a:ea typeface="Calibri"/>
                <a:cs typeface="Calibri"/>
                <a:sym typeface="Calibri"/>
              </a:rPr>
              <a:t> trong placeholder bên dưới, hộp thoại </a:t>
            </a:r>
            <a:r>
              <a:rPr b="1" i="0" lang="en-US" sz="3200" u="none">
                <a:solidFill>
                  <a:schemeClr val="dk1"/>
                </a:solidFill>
                <a:latin typeface="Calibri"/>
                <a:ea typeface="Calibri"/>
                <a:cs typeface="Calibri"/>
                <a:sym typeface="Calibri"/>
              </a:rPr>
              <a:t>Insert Chart </a:t>
            </a:r>
            <a:r>
              <a:rPr b="0" i="0" lang="en-US" sz="3200" u="none">
                <a:solidFill>
                  <a:schemeClr val="dk1"/>
                </a:solidFill>
                <a:latin typeface="Calibri"/>
                <a:ea typeface="Calibri"/>
                <a:cs typeface="Calibri"/>
                <a:sym typeface="Calibri"/>
              </a:rPr>
              <a:t>xuất hiện.</a:t>
            </a:r>
            <a:endParaRPr/>
          </a:p>
        </p:txBody>
      </p:sp>
      <p:pic>
        <p:nvPicPr>
          <p:cNvPr descr="C:\DOCUME~1\ttphong\LOCALS~1\Temp\SNAGHTML1bb574c.PNG" id="682" name="Google Shape;682;p91"/>
          <p:cNvPicPr preferRelativeResize="0"/>
          <p:nvPr/>
        </p:nvPicPr>
        <p:blipFill rotWithShape="1">
          <a:blip r:embed="rId3">
            <a:alphaModFix/>
          </a:blip>
          <a:srcRect b="0" l="0" r="0" t="0"/>
          <a:stretch/>
        </p:blipFill>
        <p:spPr>
          <a:xfrm>
            <a:off x="1619250" y="2997200"/>
            <a:ext cx="5905500" cy="2735262"/>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2"/>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688" name="Google Shape;688;p92"/>
          <p:cNvSpPr txBox="1"/>
          <p:nvPr>
            <p:ph idx="1" type="body"/>
          </p:nvPr>
        </p:nvSpPr>
        <p:spPr>
          <a:xfrm>
            <a:off x="395287" y="12319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Noto Sans Symbols"/>
              <a:buChar char="⮚"/>
            </a:pPr>
            <a:r>
              <a:rPr b="0" i="1" lang="en-US" sz="1800" u="none">
                <a:solidFill>
                  <a:schemeClr val="dk1"/>
                </a:solidFill>
                <a:latin typeface="Times"/>
                <a:ea typeface="Times"/>
                <a:cs typeface="Times"/>
                <a:sym typeface="Times"/>
              </a:rPr>
              <a:t>Chọn nhóm đồ thị là Pie từ danh sách bên trái hộp thoại Insert Chart và chọn kiểu đồ thị là Exploded pie in 3-D</a:t>
            </a:r>
            <a:endParaRPr/>
          </a:p>
        </p:txBody>
      </p:sp>
      <p:pic>
        <p:nvPicPr>
          <p:cNvPr descr="C:\DOCUME~1\ttphong\LOCALS~1\Temp\SNAGHTML1be967a.PNG" id="689" name="Google Shape;689;p92"/>
          <p:cNvPicPr preferRelativeResize="0"/>
          <p:nvPr/>
        </p:nvPicPr>
        <p:blipFill rotWithShape="1">
          <a:blip r:embed="rId3">
            <a:alphaModFix/>
          </a:blip>
          <a:srcRect b="0" l="0" r="0" t="0"/>
          <a:stretch/>
        </p:blipFill>
        <p:spPr>
          <a:xfrm>
            <a:off x="1403350" y="2060575"/>
            <a:ext cx="6408737" cy="297656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3"/>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695" name="Google Shape;695;p93"/>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Noto Sans Symbols"/>
              <a:buChar char="⮚"/>
            </a:pPr>
            <a:r>
              <a:rPr b="0" i="0" lang="en-US" sz="2000" u="none">
                <a:solidFill>
                  <a:schemeClr val="dk1"/>
                </a:solidFill>
                <a:latin typeface="Times"/>
                <a:ea typeface="Times"/>
                <a:cs typeface="Times"/>
                <a:sym typeface="Times"/>
              </a:rPr>
              <a:t>Nhấn nút </a:t>
            </a:r>
            <a:r>
              <a:rPr b="1" i="0" lang="en-US" sz="2000" u="none">
                <a:solidFill>
                  <a:schemeClr val="dk1"/>
                </a:solidFill>
                <a:latin typeface="Times"/>
                <a:ea typeface="Times"/>
                <a:cs typeface="Times"/>
                <a:sym typeface="Times"/>
              </a:rPr>
              <a:t>OK</a:t>
            </a:r>
            <a:r>
              <a:rPr b="0" i="0" lang="en-US" sz="2000" u="none">
                <a:solidFill>
                  <a:schemeClr val="dk1"/>
                </a:solidFill>
                <a:latin typeface="Times"/>
                <a:ea typeface="Times"/>
                <a:cs typeface="Times"/>
                <a:sym typeface="Times"/>
              </a:rPr>
              <a:t> và cửa sổ Microsoft Excel xuất hiện chứa các số liệu mẫu của đồ thị như hình sau.</a:t>
            </a:r>
            <a:endParaRPr b="0" i="1" sz="2000" u="none">
              <a:solidFill>
                <a:schemeClr val="dk1"/>
              </a:solidFill>
              <a:latin typeface="Times"/>
              <a:ea typeface="Times"/>
              <a:cs typeface="Times"/>
              <a:sym typeface="Times"/>
            </a:endParaRPr>
          </a:p>
          <a:p>
            <a:pPr indent="-215900" lvl="0" marL="342900" marR="0" rtl="0" algn="l">
              <a:spcBef>
                <a:spcPts val="400"/>
              </a:spcBef>
              <a:spcAft>
                <a:spcPts val="0"/>
              </a:spcAft>
              <a:buClr>
                <a:schemeClr val="dk1"/>
              </a:buClr>
              <a:buSzPts val="2000"/>
              <a:buFont typeface="Arial"/>
              <a:buNone/>
            </a:pPr>
            <a:r>
              <a:t/>
            </a:r>
            <a:endParaRPr b="0" i="1" sz="2000" u="none">
              <a:solidFill>
                <a:schemeClr val="dk1"/>
              </a:solidFill>
              <a:latin typeface="Times"/>
              <a:ea typeface="Times"/>
              <a:cs typeface="Times"/>
              <a:sym typeface="Times"/>
            </a:endParaRPr>
          </a:p>
        </p:txBody>
      </p:sp>
      <p:pic>
        <p:nvPicPr>
          <p:cNvPr id="696" name="Google Shape;696;p93"/>
          <p:cNvPicPr preferRelativeResize="0"/>
          <p:nvPr/>
        </p:nvPicPr>
        <p:blipFill rotWithShape="1">
          <a:blip r:embed="rId3">
            <a:alphaModFix/>
          </a:blip>
          <a:srcRect b="0" l="0" r="0" t="0"/>
          <a:stretch/>
        </p:blipFill>
        <p:spPr>
          <a:xfrm>
            <a:off x="1476375" y="2133600"/>
            <a:ext cx="5832475" cy="291306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4"/>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702" name="Google Shape;702;p94"/>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Noto Sans Symbols"/>
              <a:buChar char="⮚"/>
            </a:pPr>
            <a:r>
              <a:rPr b="0" i="1" lang="en-US" sz="2000" u="none">
                <a:solidFill>
                  <a:schemeClr val="dk1"/>
                </a:solidFill>
                <a:latin typeface="Times"/>
                <a:ea typeface="Times"/>
                <a:cs typeface="Times"/>
                <a:sym typeface="Times"/>
              </a:rPr>
              <a:t>Bạn hãy nhập đầy đủ số liệu thống kê thị phần trình duyệt năm 2009 của bảng trên vào cửa sổ Excel vàđóng cửa sổ Excel lại sau khi nhập xong. Khi đó, biểu đồ trên slide PowerPoint có hình dạng như sau.</a:t>
            </a:r>
            <a:endParaRPr/>
          </a:p>
        </p:txBody>
      </p:sp>
      <p:pic>
        <p:nvPicPr>
          <p:cNvPr descr="C:\DOCUME~1\ttphong\LOCALS~1\Temp\SNAGHTML1c3923b.PNG" id="703" name="Google Shape;703;p94"/>
          <p:cNvPicPr preferRelativeResize="0"/>
          <p:nvPr/>
        </p:nvPicPr>
        <p:blipFill rotWithShape="1">
          <a:blip r:embed="rId3">
            <a:alphaModFix/>
          </a:blip>
          <a:srcRect b="0" l="0" r="0" t="0"/>
          <a:stretch/>
        </p:blipFill>
        <p:spPr>
          <a:xfrm>
            <a:off x="1062037" y="2565400"/>
            <a:ext cx="3005137" cy="2830512"/>
          </a:xfrm>
          <a:prstGeom prst="rect">
            <a:avLst/>
          </a:prstGeom>
          <a:noFill/>
          <a:ln cap="flat" cmpd="sng" w="9525">
            <a:solidFill>
              <a:schemeClr val="dk1"/>
            </a:solidFill>
            <a:prstDash val="solid"/>
            <a:miter lim="800000"/>
            <a:headEnd len="sm" w="sm" type="none"/>
            <a:tailEnd len="sm" w="sm" type="none"/>
          </a:ln>
        </p:spPr>
      </p:pic>
      <p:pic>
        <p:nvPicPr>
          <p:cNvPr descr="C:\DOCUME~1\ttphong\LOCALS~1\Temp\SNAGHTML1c6d541.PNG" id="704" name="Google Shape;704;p94"/>
          <p:cNvPicPr preferRelativeResize="0"/>
          <p:nvPr/>
        </p:nvPicPr>
        <p:blipFill rotWithShape="1">
          <a:blip r:embed="rId4">
            <a:alphaModFix/>
          </a:blip>
          <a:srcRect b="0" l="0" r="0" t="0"/>
          <a:stretch/>
        </p:blipFill>
        <p:spPr>
          <a:xfrm>
            <a:off x="4500562" y="2565400"/>
            <a:ext cx="3671887" cy="2709862"/>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5"/>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710" name="Google Shape;710;p95"/>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a:ea typeface="Times"/>
                <a:cs typeface="Times"/>
                <a:sym typeface="Times"/>
              </a:rPr>
              <a:t>Chọn đồ thị trên slide, chọn tựa đề đồ thị và nhấn phím </a:t>
            </a:r>
            <a:r>
              <a:rPr b="1" i="0" lang="en-US" sz="1800" u="none">
                <a:solidFill>
                  <a:schemeClr val="dk1"/>
                </a:solidFill>
                <a:latin typeface="Times"/>
                <a:ea typeface="Times"/>
                <a:cs typeface="Times"/>
                <a:sym typeface="Times"/>
              </a:rPr>
              <a:t>Delete</a:t>
            </a:r>
            <a:r>
              <a:rPr b="0" i="0" lang="en-US" sz="1800" u="none">
                <a:solidFill>
                  <a:schemeClr val="dk1"/>
                </a:solidFill>
                <a:latin typeface="Times"/>
                <a:ea typeface="Times"/>
                <a:cs typeface="Times"/>
                <a:sym typeface="Times"/>
              </a:rPr>
              <a:t> trên bàn phím để xóa.</a:t>
            </a:r>
            <a:endParaRPr b="0" i="1" sz="1800" u="none">
              <a:solidFill>
                <a:schemeClr val="dk1"/>
              </a:solidFill>
              <a:latin typeface="Times"/>
              <a:ea typeface="Times"/>
              <a:cs typeface="Times"/>
              <a:sym typeface="Times"/>
            </a:endParaRPr>
          </a:p>
          <a:p>
            <a:pPr indent="-228600" lvl="0" marL="342900" marR="0" rtl="0" algn="l">
              <a:spcBef>
                <a:spcPts val="360"/>
              </a:spcBef>
              <a:spcAft>
                <a:spcPts val="0"/>
              </a:spcAft>
              <a:buClr>
                <a:schemeClr val="dk1"/>
              </a:buClr>
              <a:buSzPts val="1800"/>
              <a:buFont typeface="Arial"/>
              <a:buNone/>
            </a:pPr>
            <a:r>
              <a:t/>
            </a:r>
            <a:endParaRPr b="0" i="1" sz="1800" u="none">
              <a:solidFill>
                <a:schemeClr val="dk1"/>
              </a:solidFill>
              <a:latin typeface="Times"/>
              <a:ea typeface="Times"/>
              <a:cs typeface="Times"/>
              <a:sym typeface="Times"/>
            </a:endParaRPr>
          </a:p>
        </p:txBody>
      </p:sp>
      <p:pic>
        <p:nvPicPr>
          <p:cNvPr descr="C:\DOCUME~1\ttphong\LOCALS~1\Temp\SNAGHTML1c82502.PNG" id="711" name="Google Shape;711;p95"/>
          <p:cNvPicPr preferRelativeResize="0"/>
          <p:nvPr/>
        </p:nvPicPr>
        <p:blipFill rotWithShape="1">
          <a:blip r:embed="rId3">
            <a:alphaModFix/>
          </a:blip>
          <a:srcRect b="0" l="0" r="0" t="0"/>
          <a:stretch/>
        </p:blipFill>
        <p:spPr>
          <a:xfrm>
            <a:off x="900112" y="2276475"/>
            <a:ext cx="3311525" cy="3529012"/>
          </a:xfrm>
          <a:prstGeom prst="rect">
            <a:avLst/>
          </a:prstGeom>
          <a:noFill/>
          <a:ln cap="flat" cmpd="sng" w="9525">
            <a:solidFill>
              <a:schemeClr val="dk1"/>
            </a:solidFill>
            <a:prstDash val="solid"/>
            <a:miter lim="800000"/>
            <a:headEnd len="sm" w="sm" type="none"/>
            <a:tailEnd len="sm" w="sm" type="none"/>
          </a:ln>
        </p:spPr>
      </p:pic>
      <p:pic>
        <p:nvPicPr>
          <p:cNvPr descr="C:\DOCUME~1\ttphong\LOCALS~1\Temp\SNAGHTML1c904a4.PNG" id="712" name="Google Shape;712;p95"/>
          <p:cNvPicPr preferRelativeResize="0"/>
          <p:nvPr/>
        </p:nvPicPr>
        <p:blipFill rotWithShape="1">
          <a:blip r:embed="rId4">
            <a:alphaModFix/>
          </a:blip>
          <a:srcRect b="0" l="0" r="0" t="0"/>
          <a:stretch/>
        </p:blipFill>
        <p:spPr>
          <a:xfrm>
            <a:off x="4716462" y="2276475"/>
            <a:ext cx="3455987" cy="3529012"/>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6"/>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718" name="Google Shape;718;p96"/>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a:ea typeface="Times"/>
                <a:cs typeface="Times"/>
                <a:sym typeface="Times"/>
              </a:rPr>
              <a:t>Dời các chú thích của đồ thị xuống phí dưới bằng cách chọn đồ thị. Sau đó, bạn vào </a:t>
            </a:r>
            <a:r>
              <a:rPr b="1" i="0" lang="en-US" sz="1800" u="none">
                <a:solidFill>
                  <a:schemeClr val="dk1"/>
                </a:solidFill>
                <a:latin typeface="Times"/>
                <a:ea typeface="Times"/>
                <a:cs typeface="Times"/>
                <a:sym typeface="Times"/>
              </a:rPr>
              <a:t>Chart Tools</a:t>
            </a:r>
            <a:r>
              <a:rPr b="0" i="0" lang="en-US" sz="1800" u="none">
                <a:solidFill>
                  <a:schemeClr val="dk1"/>
                </a:solidFill>
                <a:latin typeface="Times"/>
                <a:ea typeface="Times"/>
                <a:cs typeface="Times"/>
                <a:sym typeface="Times"/>
              </a:rPr>
              <a:t>, chọn </a:t>
            </a:r>
            <a:r>
              <a:rPr b="1" i="0" lang="en-US" sz="1800" u="none">
                <a:solidFill>
                  <a:schemeClr val="dk1"/>
                </a:solidFill>
                <a:latin typeface="Times"/>
                <a:ea typeface="Times"/>
                <a:cs typeface="Times"/>
                <a:sym typeface="Times"/>
              </a:rPr>
              <a:t>Layout</a:t>
            </a:r>
            <a:r>
              <a:rPr b="0" i="0" lang="en-US" sz="1800" u="none">
                <a:solidFill>
                  <a:schemeClr val="dk1"/>
                </a:solidFill>
                <a:latin typeface="Times"/>
                <a:ea typeface="Times"/>
                <a:cs typeface="Times"/>
                <a:sym typeface="Times"/>
              </a:rPr>
              <a:t>, nhóm </a:t>
            </a:r>
            <a:r>
              <a:rPr b="1" i="0" lang="en-US" sz="1800" u="none">
                <a:solidFill>
                  <a:schemeClr val="dk1"/>
                </a:solidFill>
                <a:latin typeface="Times"/>
                <a:ea typeface="Times"/>
                <a:cs typeface="Times"/>
                <a:sym typeface="Times"/>
              </a:rPr>
              <a:t>Labels</a:t>
            </a:r>
            <a:r>
              <a:rPr b="0" i="0" lang="en-US" sz="1800" u="none">
                <a:solidFill>
                  <a:schemeClr val="dk1"/>
                </a:solidFill>
                <a:latin typeface="Times"/>
                <a:ea typeface="Times"/>
                <a:cs typeface="Times"/>
                <a:sym typeface="Times"/>
              </a:rPr>
              <a:t>, chọn </a:t>
            </a:r>
            <a:r>
              <a:rPr b="1" i="0" lang="en-US" sz="1800" u="none">
                <a:solidFill>
                  <a:schemeClr val="dk1"/>
                </a:solidFill>
                <a:latin typeface="Times"/>
                <a:ea typeface="Times"/>
                <a:cs typeface="Times"/>
                <a:sym typeface="Times"/>
              </a:rPr>
              <a:t>Legend</a:t>
            </a:r>
            <a:r>
              <a:rPr b="0" i="0" lang="en-US" sz="1800" u="none">
                <a:solidFill>
                  <a:schemeClr val="dk1"/>
                </a:solidFill>
                <a:latin typeface="Times"/>
                <a:ea typeface="Times"/>
                <a:cs typeface="Times"/>
                <a:sym typeface="Times"/>
              </a:rPr>
              <a:t> và chọn </a:t>
            </a:r>
            <a:r>
              <a:rPr b="1" i="0" lang="en-US" sz="1800" u="none">
                <a:solidFill>
                  <a:schemeClr val="dk1"/>
                </a:solidFill>
                <a:latin typeface="Times"/>
                <a:ea typeface="Times"/>
                <a:cs typeface="Times"/>
                <a:sym typeface="Times"/>
              </a:rPr>
              <a:t>Show Legend at Bottom</a:t>
            </a:r>
            <a:r>
              <a:rPr b="0" i="0" lang="en-US" sz="1800" u="none">
                <a:solidFill>
                  <a:schemeClr val="dk1"/>
                </a:solidFill>
                <a:latin typeface="Times"/>
                <a:ea typeface="Times"/>
                <a:cs typeface="Times"/>
                <a:sym typeface="Times"/>
              </a:rPr>
              <a:t>.</a:t>
            </a:r>
            <a:endParaRPr b="0" i="1" sz="1800" u="none">
              <a:solidFill>
                <a:schemeClr val="dk1"/>
              </a:solidFill>
              <a:latin typeface="Times"/>
              <a:ea typeface="Times"/>
              <a:cs typeface="Times"/>
              <a:sym typeface="Times"/>
            </a:endParaRPr>
          </a:p>
          <a:p>
            <a:pPr indent="-228600" lvl="0" marL="342900" marR="0" rtl="0" algn="l">
              <a:spcBef>
                <a:spcPts val="360"/>
              </a:spcBef>
              <a:spcAft>
                <a:spcPts val="0"/>
              </a:spcAft>
              <a:buClr>
                <a:schemeClr val="dk1"/>
              </a:buClr>
              <a:buSzPts val="1800"/>
              <a:buFont typeface="Arial"/>
              <a:buNone/>
            </a:pPr>
            <a:r>
              <a:t/>
            </a:r>
            <a:endParaRPr b="0" i="1" sz="1800" u="none">
              <a:solidFill>
                <a:schemeClr val="dk1"/>
              </a:solidFill>
              <a:latin typeface="Times"/>
              <a:ea typeface="Times"/>
              <a:cs typeface="Times"/>
              <a:sym typeface="Times"/>
            </a:endParaRPr>
          </a:p>
        </p:txBody>
      </p:sp>
      <p:pic>
        <p:nvPicPr>
          <p:cNvPr descr="C:\DOCUME~1\ttphong\LOCALS~1\Temp\SNAGHTML1d11f1b.PNG" id="719" name="Google Shape;719;p96"/>
          <p:cNvPicPr preferRelativeResize="0"/>
          <p:nvPr/>
        </p:nvPicPr>
        <p:blipFill rotWithShape="1">
          <a:blip r:embed="rId3">
            <a:alphaModFix/>
          </a:blip>
          <a:srcRect b="0" l="0" r="0" t="0"/>
          <a:stretch/>
        </p:blipFill>
        <p:spPr>
          <a:xfrm>
            <a:off x="1116012" y="2565400"/>
            <a:ext cx="3311525" cy="2778125"/>
          </a:xfrm>
          <a:prstGeom prst="rect">
            <a:avLst/>
          </a:prstGeom>
          <a:noFill/>
          <a:ln cap="flat" cmpd="sng" w="9525">
            <a:solidFill>
              <a:schemeClr val="dk1"/>
            </a:solidFill>
            <a:prstDash val="solid"/>
            <a:miter lim="800000"/>
            <a:headEnd len="sm" w="sm" type="none"/>
            <a:tailEnd len="sm" w="sm" type="none"/>
          </a:ln>
        </p:spPr>
      </p:pic>
      <p:pic>
        <p:nvPicPr>
          <p:cNvPr descr="C:\DOCUME~1\ttphong\LOCALS~1\Temp\SNAGHTML1d440cd.PNG" id="720" name="Google Shape;720;p96"/>
          <p:cNvPicPr preferRelativeResize="0"/>
          <p:nvPr/>
        </p:nvPicPr>
        <p:blipFill rotWithShape="1">
          <a:blip r:embed="rId4">
            <a:alphaModFix/>
          </a:blip>
          <a:srcRect b="0" l="0" r="0" t="0"/>
          <a:stretch/>
        </p:blipFill>
        <p:spPr>
          <a:xfrm>
            <a:off x="5003800" y="2576512"/>
            <a:ext cx="3384550" cy="2779712"/>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nvSpPr>
        <p:spPr>
          <a:xfrm>
            <a:off x="-34925" y="4784725"/>
            <a:ext cx="9144000" cy="1384300"/>
          </a:xfrm>
          <a:prstGeom prst="rect">
            <a:avLst/>
          </a:prstGeom>
          <a:solidFill>
            <a:srgbClr val="7030A0"/>
          </a:solidFill>
          <a:ln cap="flat" cmpd="sng" w="38100">
            <a:solidFill>
              <a:schemeClr val="lt1"/>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Side show: </a:t>
            </a:r>
            <a:r>
              <a:rPr b="0" i="0" lang="en-US" sz="2800" u="none">
                <a:solidFill>
                  <a:schemeClr val="lt1"/>
                </a:solidFill>
                <a:latin typeface="Calibri"/>
                <a:ea typeface="Calibri"/>
                <a:cs typeface="Calibri"/>
                <a:sym typeface="Calibri"/>
              </a:rPr>
              <a:t>Chọn chế độ trình chiếu, chọn trang trình cần trình chiếu</a:t>
            </a:r>
            <a:endParaRPr/>
          </a:p>
          <a:p>
            <a:pPr indent="0" lvl="0" marL="0" marR="0" rtl="0" algn="l">
              <a:lnSpc>
                <a:spcPct val="100000"/>
              </a:lnSpc>
              <a:spcBef>
                <a:spcPts val="0"/>
              </a:spcBef>
              <a:spcAft>
                <a:spcPts val="0"/>
              </a:spcAft>
              <a:buNone/>
            </a:pPr>
            <a:r>
              <a:t/>
            </a:r>
            <a:endParaRPr b="0" i="0" sz="2800" u="none">
              <a:solidFill>
                <a:schemeClr val="lt1"/>
              </a:solidFill>
              <a:latin typeface="Calibri"/>
              <a:ea typeface="Calibri"/>
              <a:cs typeface="Calibri"/>
              <a:sym typeface="Calibri"/>
            </a:endParaRPr>
          </a:p>
        </p:txBody>
      </p:sp>
      <p:pic>
        <p:nvPicPr>
          <p:cNvPr id="284" name="Google Shape;284;p43"/>
          <p:cNvPicPr preferRelativeResize="0"/>
          <p:nvPr/>
        </p:nvPicPr>
        <p:blipFill rotWithShape="1">
          <a:blip r:embed="rId3">
            <a:alphaModFix/>
          </a:blip>
          <a:srcRect b="0" l="0" r="0" t="0"/>
          <a:stretch/>
        </p:blipFill>
        <p:spPr>
          <a:xfrm>
            <a:off x="1476375" y="908050"/>
            <a:ext cx="6191250" cy="3876675"/>
          </a:xfrm>
          <a:prstGeom prst="rect">
            <a:avLst/>
          </a:prstGeom>
          <a:noFill/>
          <a:ln>
            <a:noFill/>
          </a:ln>
        </p:spPr>
      </p:pic>
    </p:spTree>
  </p:cSld>
  <p:clrMapOvr>
    <a:masterClrMapping/>
  </p:clrMapOvr>
  <p:transition>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8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7"/>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726" name="Google Shape;726;p97"/>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Noto Sans Symbols"/>
              <a:buChar char="⮚"/>
            </a:pPr>
            <a:r>
              <a:rPr b="0" i="0" lang="en-US" sz="1800" u="none">
                <a:solidFill>
                  <a:schemeClr val="dk1"/>
                </a:solidFill>
                <a:latin typeface="Times"/>
                <a:ea typeface="Times"/>
                <a:cs typeface="Times"/>
                <a:sym typeface="Times"/>
              </a:rPr>
              <a:t>Thêm các số liệu thống kê kèm theo các mảnh trong bánh trênta chọn đồ thị. Sau đó, bạn vào </a:t>
            </a:r>
            <a:r>
              <a:rPr b="1" i="0" lang="en-US" sz="1800" u="none">
                <a:solidFill>
                  <a:schemeClr val="dk1"/>
                </a:solidFill>
                <a:latin typeface="Times"/>
                <a:ea typeface="Times"/>
                <a:cs typeface="Times"/>
                <a:sym typeface="Times"/>
              </a:rPr>
              <a:t>Chart Tools</a:t>
            </a:r>
            <a:r>
              <a:rPr b="0" i="0" lang="en-US" sz="1800" u="none">
                <a:solidFill>
                  <a:schemeClr val="dk1"/>
                </a:solidFill>
                <a:latin typeface="Times"/>
                <a:ea typeface="Times"/>
                <a:cs typeface="Times"/>
                <a:sym typeface="Times"/>
              </a:rPr>
              <a:t>, chọn </a:t>
            </a:r>
            <a:r>
              <a:rPr b="1" i="0" lang="en-US" sz="1800" u="none">
                <a:solidFill>
                  <a:schemeClr val="dk1"/>
                </a:solidFill>
                <a:latin typeface="Times"/>
                <a:ea typeface="Times"/>
                <a:cs typeface="Times"/>
                <a:sym typeface="Times"/>
              </a:rPr>
              <a:t>Layout</a:t>
            </a:r>
            <a:r>
              <a:rPr b="0" i="0" lang="en-US" sz="1800" u="none">
                <a:solidFill>
                  <a:schemeClr val="dk1"/>
                </a:solidFill>
                <a:latin typeface="Times"/>
                <a:ea typeface="Times"/>
                <a:cs typeface="Times"/>
                <a:sym typeface="Times"/>
              </a:rPr>
              <a:t>, nhóm </a:t>
            </a:r>
            <a:r>
              <a:rPr b="1" i="0" lang="en-US" sz="1800" u="none">
                <a:solidFill>
                  <a:schemeClr val="dk1"/>
                </a:solidFill>
                <a:latin typeface="Times"/>
                <a:ea typeface="Times"/>
                <a:cs typeface="Times"/>
                <a:sym typeface="Times"/>
              </a:rPr>
              <a:t>Labels</a:t>
            </a:r>
            <a:r>
              <a:rPr b="0" i="0" lang="en-US" sz="1800" u="none">
                <a:solidFill>
                  <a:schemeClr val="dk1"/>
                </a:solidFill>
                <a:latin typeface="Times"/>
                <a:ea typeface="Times"/>
                <a:cs typeface="Times"/>
                <a:sym typeface="Times"/>
              </a:rPr>
              <a:t>, chọn </a:t>
            </a:r>
            <a:r>
              <a:rPr b="1" i="0" lang="en-US" sz="1800" u="none">
                <a:solidFill>
                  <a:schemeClr val="dk1"/>
                </a:solidFill>
                <a:latin typeface="Times"/>
                <a:ea typeface="Times"/>
                <a:cs typeface="Times"/>
                <a:sym typeface="Times"/>
              </a:rPr>
              <a:t>Date Labels</a:t>
            </a:r>
            <a:r>
              <a:rPr b="0" i="0" lang="en-US" sz="1800" u="none">
                <a:solidFill>
                  <a:schemeClr val="dk1"/>
                </a:solidFill>
                <a:latin typeface="Times"/>
                <a:ea typeface="Times"/>
                <a:cs typeface="Times"/>
                <a:sym typeface="Times"/>
              </a:rPr>
              <a:t> và chọn </a:t>
            </a:r>
            <a:r>
              <a:rPr b="1" i="0" lang="en-US" sz="1800" u="none">
                <a:solidFill>
                  <a:schemeClr val="dk1"/>
                </a:solidFill>
                <a:latin typeface="Times"/>
                <a:ea typeface="Times"/>
                <a:cs typeface="Times"/>
                <a:sym typeface="Times"/>
              </a:rPr>
              <a:t>Best Fit</a:t>
            </a:r>
            <a:r>
              <a:rPr b="0" i="0" lang="en-US" sz="1800" u="none">
                <a:solidFill>
                  <a:schemeClr val="dk1"/>
                </a:solidFill>
                <a:latin typeface="Times"/>
                <a:ea typeface="Times"/>
                <a:cs typeface="Times"/>
                <a:sym typeface="Times"/>
              </a:rPr>
              <a:t>.</a:t>
            </a:r>
            <a:endParaRPr b="0" i="1" sz="1800" u="none">
              <a:solidFill>
                <a:schemeClr val="dk1"/>
              </a:solidFill>
              <a:latin typeface="Times"/>
              <a:ea typeface="Times"/>
              <a:cs typeface="Times"/>
              <a:sym typeface="Times"/>
            </a:endParaRPr>
          </a:p>
          <a:p>
            <a:pPr indent="-228600" lvl="0" marL="342900" marR="0" rtl="0" algn="l">
              <a:spcBef>
                <a:spcPts val="360"/>
              </a:spcBef>
              <a:spcAft>
                <a:spcPts val="0"/>
              </a:spcAft>
              <a:buClr>
                <a:schemeClr val="dk1"/>
              </a:buClr>
              <a:buSzPts val="1800"/>
              <a:buFont typeface="Arial"/>
              <a:buNone/>
            </a:pPr>
            <a:r>
              <a:t/>
            </a:r>
            <a:endParaRPr b="0" i="1" sz="1800" u="none">
              <a:solidFill>
                <a:schemeClr val="dk1"/>
              </a:solidFill>
              <a:latin typeface="Times"/>
              <a:ea typeface="Times"/>
              <a:cs typeface="Times"/>
              <a:sym typeface="Times"/>
            </a:endParaRPr>
          </a:p>
        </p:txBody>
      </p:sp>
      <p:pic>
        <p:nvPicPr>
          <p:cNvPr descr="C:\DOCUME~1\ttphong\LOCALS~1\Temp\SNAGHTML1e380bb.PNG" id="727" name="Google Shape;727;p97"/>
          <p:cNvPicPr preferRelativeResize="0"/>
          <p:nvPr/>
        </p:nvPicPr>
        <p:blipFill rotWithShape="1">
          <a:blip r:embed="rId3">
            <a:alphaModFix/>
          </a:blip>
          <a:srcRect b="0" l="0" r="0" t="0"/>
          <a:stretch/>
        </p:blipFill>
        <p:spPr>
          <a:xfrm>
            <a:off x="1285875" y="2708275"/>
            <a:ext cx="2879725" cy="2559050"/>
          </a:xfrm>
          <a:prstGeom prst="rect">
            <a:avLst/>
          </a:prstGeom>
          <a:noFill/>
          <a:ln cap="flat" cmpd="sng" w="9525">
            <a:solidFill>
              <a:schemeClr val="dk1"/>
            </a:solidFill>
            <a:prstDash val="solid"/>
            <a:miter lim="800000"/>
            <a:headEnd len="sm" w="sm" type="none"/>
            <a:tailEnd len="sm" w="sm" type="none"/>
          </a:ln>
        </p:spPr>
      </p:pic>
      <p:pic>
        <p:nvPicPr>
          <p:cNvPr descr="C:\DOCUME~1\ttphong\LOCALS~1\Temp\SNAGHTML1e45234.PNG" id="728" name="Google Shape;728;p97"/>
          <p:cNvPicPr preferRelativeResize="0"/>
          <p:nvPr/>
        </p:nvPicPr>
        <p:blipFill rotWithShape="1">
          <a:blip r:embed="rId4">
            <a:alphaModFix/>
          </a:blip>
          <a:srcRect b="0" l="0" r="0" t="0"/>
          <a:stretch/>
        </p:blipFill>
        <p:spPr>
          <a:xfrm>
            <a:off x="4643437" y="2733675"/>
            <a:ext cx="3673475" cy="25336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98"/>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734" name="Google Shape;734;p98"/>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9"/>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740" name="Google Shape;740;p99"/>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0"/>
          <p:cNvSpPr txBox="1"/>
          <p:nvPr>
            <p:ph type="title"/>
          </p:nvPr>
        </p:nvSpPr>
        <p:spPr>
          <a:xfrm>
            <a:off x="214312" y="1000125"/>
            <a:ext cx="91440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2. Tạo bài trình chiếu đơn giản</a:t>
            </a:r>
            <a:endParaRPr/>
          </a:p>
        </p:txBody>
      </p:sp>
      <p:sp>
        <p:nvSpPr>
          <p:cNvPr id="746" name="Google Shape;746;p100"/>
          <p:cNvSpPr txBox="1"/>
          <p:nvPr>
            <p:ph idx="1" type="body"/>
          </p:nvPr>
        </p:nvSpPr>
        <p:spPr>
          <a:xfrm>
            <a:off x="571500" y="2357437"/>
            <a:ext cx="7467600" cy="1357312"/>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Calibri"/>
              <a:ea typeface="Calibri"/>
              <a:cs typeface="Calibri"/>
              <a:sym typeface="Calibri"/>
            </a:endParaRPr>
          </a:p>
          <a:p>
            <a:pPr indent="-342900" lvl="0" marL="342900" marR="0" rtl="0" algn="ctr">
              <a:lnSpc>
                <a:spcPct val="100000"/>
              </a:lnSpc>
              <a:spcBef>
                <a:spcPts val="640"/>
              </a:spcBef>
              <a:spcAft>
                <a:spcPts val="0"/>
              </a:spcAft>
              <a:buClr>
                <a:schemeClr val="dk1"/>
              </a:buClr>
              <a:buSzPts val="3200"/>
              <a:buFont typeface="Arial"/>
              <a:buNone/>
            </a:pPr>
            <a:r>
              <a:rPr b="1" i="0" lang="en-US" sz="3200" u="sng">
                <a:solidFill>
                  <a:schemeClr val="hlink"/>
                </a:solidFill>
                <a:latin typeface="Calibri"/>
                <a:ea typeface="Calibri"/>
                <a:cs typeface="Calibri"/>
                <a:sym typeface="Calibri"/>
                <a:hlinkClick r:id="rId3"/>
              </a:rPr>
              <a:t>Hướng dẫn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1"/>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752" name="Google Shape;752;p101"/>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2"/>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758" name="Google Shape;758;p102"/>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3"/>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764" name="Google Shape;764;p103"/>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04"/>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770" name="Google Shape;770;p104"/>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5"/>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776" name="Google Shape;776;p105"/>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06"/>
          <p:cNvSpPr txBox="1"/>
          <p:nvPr>
            <p:ph type="title"/>
          </p:nvPr>
        </p:nvSpPr>
        <p:spPr>
          <a:xfrm>
            <a:off x="0" y="1428750"/>
            <a:ext cx="9144000" cy="15716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Times New Roman"/>
              <a:buNone/>
            </a:pPr>
            <a:r>
              <a:rPr b="1" i="0" lang="en-US" sz="4000" u="none">
                <a:solidFill>
                  <a:schemeClr val="dk1"/>
                </a:solidFill>
                <a:latin typeface="Times New Roman"/>
                <a:ea typeface="Times New Roman"/>
                <a:cs typeface="Times New Roman"/>
                <a:sym typeface="Times New Roman"/>
              </a:rPr>
              <a:t>3. Thêm chữ nghệ thuật, hình ảnh, âm thanh </a:t>
            </a:r>
            <a:br>
              <a:rPr b="1" i="0" lang="en-US" sz="4000" u="none">
                <a:solidFill>
                  <a:schemeClr val="dk1"/>
                </a:solidFill>
                <a:latin typeface="Times New Roman"/>
                <a:ea typeface="Times New Roman"/>
                <a:cs typeface="Times New Roman"/>
                <a:sym typeface="Times New Roman"/>
              </a:rPr>
            </a:b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nvSpPr>
        <p:spPr>
          <a:xfrm>
            <a:off x="28575" y="5013325"/>
            <a:ext cx="9144000" cy="523875"/>
          </a:xfrm>
          <a:prstGeom prst="rect">
            <a:avLst/>
          </a:prstGeom>
          <a:solidFill>
            <a:srgbClr val="7030A0"/>
          </a:solidFill>
          <a:ln cap="flat" cmpd="sng" w="38100">
            <a:solidFill>
              <a:schemeClr val="lt1"/>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rPr b="1" i="0" lang="en-US" sz="2800" u="none">
                <a:solidFill>
                  <a:schemeClr val="dk1"/>
                </a:solidFill>
                <a:latin typeface="Calibri"/>
                <a:ea typeface="Calibri"/>
                <a:cs typeface="Calibri"/>
                <a:sym typeface="Calibri"/>
              </a:rPr>
              <a:t>View:</a:t>
            </a:r>
            <a:r>
              <a:rPr b="0" i="0" lang="en-US" sz="2800" u="none">
                <a:solidFill>
                  <a:schemeClr val="dk1"/>
                </a:solidFill>
                <a:latin typeface="Calibri"/>
                <a:ea typeface="Calibri"/>
                <a:cs typeface="Calibri"/>
                <a:sym typeface="Calibri"/>
              </a:rPr>
              <a:t> </a:t>
            </a:r>
            <a:r>
              <a:rPr b="0" i="0" lang="en-US" sz="2800" u="none">
                <a:solidFill>
                  <a:srgbClr val="FFFFFF"/>
                </a:solidFill>
                <a:latin typeface="Calibri"/>
                <a:ea typeface="Calibri"/>
                <a:cs typeface="Calibri"/>
                <a:sym typeface="Calibri"/>
              </a:rPr>
              <a:t>Với Tab này để xem lại bài trình chiếu</a:t>
            </a:r>
            <a:endParaRPr/>
          </a:p>
        </p:txBody>
      </p:sp>
      <p:pic>
        <p:nvPicPr>
          <p:cNvPr id="290" name="Google Shape;290;p44"/>
          <p:cNvPicPr preferRelativeResize="0"/>
          <p:nvPr/>
        </p:nvPicPr>
        <p:blipFill rotWithShape="1">
          <a:blip r:embed="rId3">
            <a:alphaModFix/>
          </a:blip>
          <a:srcRect b="3889" l="0" r="0" t="0"/>
          <a:stretch/>
        </p:blipFill>
        <p:spPr>
          <a:xfrm>
            <a:off x="1331912" y="981075"/>
            <a:ext cx="7308850" cy="3876675"/>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ppt_w</p:attrName>
                                        </p:attrNameLst>
                                      </p:cBhvr>
                                      <p:tavLst>
                                        <p:tav fmla="" tm="0">
                                          <p:val>
                                            <p:strVal val="0"/>
                                          </p:val>
                                        </p:tav>
                                        <p:tav fmla="" tm="100000">
                                          <p:val>
                                            <p:strVal val="#ppt_w"/>
                                          </p:val>
                                        </p:tav>
                                      </p:tavLst>
                                    </p:anim>
                                    <p:anim calcmode="lin" valueType="num">
                                      <p:cBhvr additive="base">
                                        <p:cTn dur="500"/>
                                        <p:tgtEl>
                                          <p:spTgt spid="29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2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7"/>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300"/>
              <a:buFont typeface="Times New Roman"/>
              <a:buNone/>
            </a:pPr>
            <a:r>
              <a:rPr b="0" i="0" lang="en-US" sz="4300" u="none">
                <a:solidFill>
                  <a:schemeClr val="dk1"/>
                </a:solidFill>
                <a:latin typeface="Times New Roman"/>
                <a:ea typeface="Times New Roman"/>
                <a:cs typeface="Times New Roman"/>
                <a:sym typeface="Times New Roman"/>
              </a:rPr>
              <a:t>3.1 Tạo chữ nghệ thuật</a:t>
            </a:r>
            <a:endParaRPr/>
          </a:p>
        </p:txBody>
      </p:sp>
      <p:sp>
        <p:nvSpPr>
          <p:cNvPr id="787" name="Google Shape;787;p107"/>
          <p:cNvSpPr txBox="1"/>
          <p:nvPr>
            <p:ph idx="1" type="body"/>
          </p:nvPr>
        </p:nvSpPr>
        <p:spPr>
          <a:xfrm>
            <a:off x="457200" y="1357312"/>
            <a:ext cx="7467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Times New Roman"/>
                <a:ea typeface="Times New Roman"/>
                <a:cs typeface="Times New Roman"/>
                <a:sym typeface="Times New Roman"/>
              </a:rPr>
              <a:t>Cách: Chọn Insert 🡪 WordArt</a:t>
            </a:r>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p:txBody>
      </p:sp>
      <p:pic>
        <p:nvPicPr>
          <p:cNvPr id="788" name="Google Shape;788;p107"/>
          <p:cNvPicPr preferRelativeResize="0"/>
          <p:nvPr/>
        </p:nvPicPr>
        <p:blipFill rotWithShape="1">
          <a:blip r:embed="rId3">
            <a:alphaModFix/>
          </a:blip>
          <a:srcRect b="0" l="0" r="0" t="0"/>
          <a:stretch/>
        </p:blipFill>
        <p:spPr>
          <a:xfrm>
            <a:off x="0" y="2143125"/>
            <a:ext cx="9144000" cy="4941887"/>
          </a:xfrm>
          <a:prstGeom prst="rect">
            <a:avLst/>
          </a:prstGeom>
          <a:noFill/>
          <a:ln>
            <a:noFill/>
          </a:ln>
        </p:spPr>
      </p:pic>
      <p:pic>
        <p:nvPicPr>
          <p:cNvPr id="789" name="Google Shape;789;p107"/>
          <p:cNvPicPr preferRelativeResize="0"/>
          <p:nvPr/>
        </p:nvPicPr>
        <p:blipFill rotWithShape="1">
          <a:blip r:embed="rId4">
            <a:alphaModFix/>
          </a:blip>
          <a:srcRect b="0" l="0" r="0" t="0"/>
          <a:stretch/>
        </p:blipFill>
        <p:spPr>
          <a:xfrm>
            <a:off x="0" y="2143125"/>
            <a:ext cx="9144000" cy="571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2000"/>
                                        <p:tgtEl>
                                          <p:spTgt spid="7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08"/>
          <p:cNvSpPr/>
          <p:nvPr/>
        </p:nvSpPr>
        <p:spPr>
          <a:xfrm>
            <a:off x="428596" y="500042"/>
            <a:ext cx="8715404"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BDD1F9"/>
              </a:buClr>
              <a:buSzPts val="5400"/>
              <a:buFont typeface="Arial"/>
              <a:buNone/>
            </a:pPr>
            <a:r>
              <a:rPr b="1" i="0" lang="en-US" sz="5400" u="none" cap="none" strike="noStrike">
                <a:solidFill>
                  <a:srgbClr val="BDD1F9"/>
                </a:solidFill>
                <a:latin typeface="Arial"/>
                <a:ea typeface="Arial"/>
                <a:cs typeface="Arial"/>
                <a:sym typeface="Arial"/>
              </a:rPr>
              <a:t>Những điều chưa biết</a:t>
            </a:r>
            <a:endParaRPr/>
          </a:p>
        </p:txBody>
      </p:sp>
      <p:sp>
        <p:nvSpPr>
          <p:cNvPr id="795" name="Google Shape;795;p108"/>
          <p:cNvSpPr/>
          <p:nvPr/>
        </p:nvSpPr>
        <p:spPr>
          <a:xfrm>
            <a:off x="1000100" y="3071810"/>
            <a:ext cx="7382149"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F97D3"/>
              </a:buClr>
              <a:buSzPts val="5400"/>
              <a:buFont typeface="Arial"/>
              <a:buNone/>
            </a:pPr>
            <a:r>
              <a:rPr b="1" i="0" lang="en-US" sz="5400" u="none" cap="none" strike="noStrike">
                <a:solidFill>
                  <a:srgbClr val="AF97D3"/>
                </a:solidFill>
                <a:latin typeface="Arial"/>
                <a:ea typeface="Arial"/>
                <a:cs typeface="Arial"/>
                <a:sym typeface="Arial"/>
              </a:rPr>
              <a:t>Những điều chưa biết</a:t>
            </a:r>
            <a:endParaRPr/>
          </a:p>
        </p:txBody>
      </p:sp>
      <p:sp>
        <p:nvSpPr>
          <p:cNvPr id="796" name="Google Shape;796;p108"/>
          <p:cNvSpPr/>
          <p:nvPr/>
        </p:nvSpPr>
        <p:spPr>
          <a:xfrm>
            <a:off x="1000100" y="1643050"/>
            <a:ext cx="7429552"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B1E0F3"/>
              </a:buClr>
              <a:buSzPts val="5400"/>
              <a:buFont typeface="Arial"/>
              <a:buNone/>
            </a:pPr>
            <a:r>
              <a:rPr b="1" i="0" lang="en-US" sz="5400" u="none" cap="none" strike="noStrike">
                <a:solidFill>
                  <a:srgbClr val="B1E0F3"/>
                </a:solidFill>
                <a:latin typeface="Arial"/>
                <a:ea typeface="Arial"/>
                <a:cs typeface="Arial"/>
                <a:sym typeface="Arial"/>
              </a:rPr>
              <a:t>Những điều chưa biết</a:t>
            </a:r>
            <a:endParaRPr/>
          </a:p>
        </p:txBody>
      </p:sp>
      <p:sp>
        <p:nvSpPr>
          <p:cNvPr id="797" name="Google Shape;797;p108"/>
          <p:cNvSpPr/>
          <p:nvPr/>
        </p:nvSpPr>
        <p:spPr>
          <a:xfrm>
            <a:off x="726310" y="4071942"/>
            <a:ext cx="7703342"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A04400"/>
              </a:buClr>
              <a:buSzPts val="5400"/>
              <a:buFont typeface="Arial"/>
              <a:buNone/>
            </a:pPr>
            <a:r>
              <a:rPr b="1" i="0" lang="en-US" sz="5400" u="none" cap="none" strike="noStrike">
                <a:solidFill>
                  <a:srgbClr val="A04400"/>
                </a:solidFill>
                <a:latin typeface="Arial"/>
                <a:ea typeface="Arial"/>
                <a:cs typeface="Arial"/>
                <a:sym typeface="Arial"/>
              </a:rPr>
              <a:t>Nhöõng ñieàu chöa bieát</a:t>
            </a:r>
            <a:endParaRPr/>
          </a:p>
        </p:txBody>
      </p:sp>
      <p:sp>
        <p:nvSpPr>
          <p:cNvPr id="798" name="Google Shape;798;p108"/>
          <p:cNvSpPr/>
          <p:nvPr/>
        </p:nvSpPr>
        <p:spPr>
          <a:xfrm>
            <a:off x="642910" y="5000636"/>
            <a:ext cx="7703342"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CFCFD"/>
              </a:buClr>
              <a:buSzPts val="5400"/>
              <a:buFont typeface="Arial"/>
              <a:buNone/>
            </a:pPr>
            <a:r>
              <a:rPr b="1" i="0" lang="en-US" sz="5400" u="none" cap="none" strike="noStrike">
                <a:solidFill>
                  <a:srgbClr val="FCFCFD"/>
                </a:solidFill>
                <a:latin typeface="Arial"/>
                <a:ea typeface="Arial"/>
                <a:cs typeface="Arial"/>
                <a:sym typeface="Arial"/>
              </a:rPr>
              <a:t>Nhöõng ñieàu chöa bieát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9"/>
          <p:cNvSpPr txBox="1"/>
          <p:nvPr>
            <p:ph type="title"/>
          </p:nvPr>
        </p:nvSpPr>
        <p:spPr>
          <a:xfrm>
            <a:off x="457200" y="0"/>
            <a:ext cx="7467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Times New Roman"/>
              <a:buNone/>
            </a:pPr>
            <a:r>
              <a:rPr b="0" i="0" lang="en-US" sz="4800" u="none">
                <a:solidFill>
                  <a:schemeClr val="dk1"/>
                </a:solidFill>
                <a:latin typeface="Times New Roman"/>
                <a:ea typeface="Times New Roman"/>
                <a:cs typeface="Times New Roman"/>
                <a:sym typeface="Times New Roman"/>
              </a:rPr>
              <a:t>3.2 Chèn hình ảnh</a:t>
            </a:r>
            <a:endParaRPr/>
          </a:p>
        </p:txBody>
      </p:sp>
      <p:sp>
        <p:nvSpPr>
          <p:cNvPr id="804" name="Google Shape;804;p109"/>
          <p:cNvSpPr txBox="1"/>
          <p:nvPr>
            <p:ph idx="1" type="body"/>
          </p:nvPr>
        </p:nvSpPr>
        <p:spPr>
          <a:xfrm>
            <a:off x="457200" y="1071562"/>
            <a:ext cx="74676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None/>
            </a:pPr>
            <a:r>
              <a:rPr b="0" i="0" lang="en-US" sz="3200" u="none">
                <a:solidFill>
                  <a:schemeClr val="dk1"/>
                </a:solidFill>
                <a:latin typeface="Times New Roman"/>
                <a:ea typeface="Times New Roman"/>
                <a:cs typeface="Times New Roman"/>
                <a:sym typeface="Times New Roman"/>
              </a:rPr>
              <a:t>Cách: Chọn Insert -&gt;ClipArt</a:t>
            </a:r>
            <a:endParaRPr/>
          </a:p>
        </p:txBody>
      </p:sp>
      <p:pic>
        <p:nvPicPr>
          <p:cNvPr id="805" name="Google Shape;805;p109"/>
          <p:cNvPicPr preferRelativeResize="0"/>
          <p:nvPr/>
        </p:nvPicPr>
        <p:blipFill rotWithShape="1">
          <a:blip r:embed="rId3">
            <a:alphaModFix/>
          </a:blip>
          <a:srcRect b="0" l="0" r="0" t="0"/>
          <a:stretch/>
        </p:blipFill>
        <p:spPr>
          <a:xfrm>
            <a:off x="0" y="2143125"/>
            <a:ext cx="9144000" cy="4986337"/>
          </a:xfrm>
          <a:prstGeom prst="rect">
            <a:avLst/>
          </a:prstGeom>
          <a:noFill/>
          <a:ln>
            <a:noFill/>
          </a:ln>
        </p:spPr>
      </p:pic>
      <p:pic>
        <p:nvPicPr>
          <p:cNvPr id="806" name="Google Shape;806;p109"/>
          <p:cNvPicPr preferRelativeResize="0"/>
          <p:nvPr/>
        </p:nvPicPr>
        <p:blipFill rotWithShape="1">
          <a:blip r:embed="rId4">
            <a:alphaModFix/>
          </a:blip>
          <a:srcRect b="0" l="0" r="0" t="0"/>
          <a:stretch/>
        </p:blipFill>
        <p:spPr>
          <a:xfrm>
            <a:off x="0" y="1857375"/>
            <a:ext cx="9144000" cy="49990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2000"/>
                                        <p:tgtEl>
                                          <p:spTgt spid="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descr="C:\Program Files\Microsoft Office\MEDIA\CAGCAT10\j0196374.wmf" id="811" name="Google Shape;811;p110"/>
          <p:cNvPicPr preferRelativeResize="0"/>
          <p:nvPr/>
        </p:nvPicPr>
        <p:blipFill rotWithShape="1">
          <a:blip r:embed="rId3">
            <a:alphaModFix/>
          </a:blip>
          <a:srcRect b="0" l="0" r="0" t="0"/>
          <a:stretch/>
        </p:blipFill>
        <p:spPr>
          <a:xfrm>
            <a:off x="928687" y="214312"/>
            <a:ext cx="2786062" cy="2924175"/>
          </a:xfrm>
          <a:prstGeom prst="rect">
            <a:avLst/>
          </a:prstGeom>
          <a:noFill/>
          <a:ln>
            <a:noFill/>
          </a:ln>
        </p:spPr>
      </p:pic>
      <p:pic>
        <p:nvPicPr>
          <p:cNvPr descr="C:\Program Files\Microsoft Office\MEDIA\CAGCAT10\j0216588.wmf" id="812" name="Google Shape;812;p110"/>
          <p:cNvPicPr preferRelativeResize="0"/>
          <p:nvPr/>
        </p:nvPicPr>
        <p:blipFill rotWithShape="1">
          <a:blip r:embed="rId4">
            <a:alphaModFix/>
          </a:blip>
          <a:srcRect b="0" l="0" r="0" t="0"/>
          <a:stretch/>
        </p:blipFill>
        <p:spPr>
          <a:xfrm>
            <a:off x="1000125" y="3357562"/>
            <a:ext cx="2667000" cy="2995612"/>
          </a:xfrm>
          <a:prstGeom prst="rect">
            <a:avLst/>
          </a:prstGeom>
          <a:noFill/>
          <a:ln>
            <a:noFill/>
          </a:ln>
        </p:spPr>
      </p:pic>
      <p:pic>
        <p:nvPicPr>
          <p:cNvPr descr="C:\Program Files\Microsoft Office\MEDIA\CAGCAT10\j0234657.wmf" id="813" name="Google Shape;813;p110"/>
          <p:cNvPicPr preferRelativeResize="0"/>
          <p:nvPr/>
        </p:nvPicPr>
        <p:blipFill rotWithShape="1">
          <a:blip r:embed="rId5">
            <a:alphaModFix/>
          </a:blip>
          <a:srcRect b="0" l="0" r="0" t="0"/>
          <a:stretch/>
        </p:blipFill>
        <p:spPr>
          <a:xfrm>
            <a:off x="5067300" y="3571875"/>
            <a:ext cx="2862262" cy="2786062"/>
          </a:xfrm>
          <a:prstGeom prst="rect">
            <a:avLst/>
          </a:prstGeom>
          <a:noFill/>
          <a:ln>
            <a:noFill/>
          </a:ln>
        </p:spPr>
      </p:pic>
      <p:pic>
        <p:nvPicPr>
          <p:cNvPr descr="C:\Program Files\Microsoft Office\MEDIA\CAGCAT10\j0301252.wmf" id="814" name="Google Shape;814;p110"/>
          <p:cNvPicPr preferRelativeResize="0"/>
          <p:nvPr/>
        </p:nvPicPr>
        <p:blipFill rotWithShape="1">
          <a:blip r:embed="rId6">
            <a:alphaModFix/>
          </a:blip>
          <a:srcRect b="0" l="0" r="0" t="0"/>
          <a:stretch/>
        </p:blipFill>
        <p:spPr>
          <a:xfrm>
            <a:off x="4953000" y="428625"/>
            <a:ext cx="2976562" cy="2546350"/>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500"/>
                                        <p:tgtEl>
                                          <p:spTgt spid="813"/>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500"/>
                                        <p:tgtEl>
                                          <p:spTgt spid="8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1"/>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300"/>
              <a:buFont typeface="Times New Roman"/>
              <a:buNone/>
            </a:pPr>
            <a:r>
              <a:rPr b="0" i="0" lang="en-US" sz="4300" u="none">
                <a:solidFill>
                  <a:schemeClr val="dk1"/>
                </a:solidFill>
                <a:latin typeface="Times New Roman"/>
                <a:ea typeface="Times New Roman"/>
                <a:cs typeface="Times New Roman"/>
                <a:sym typeface="Times New Roman"/>
              </a:rPr>
              <a:t>3.3 Chèn âm thành - phim</a:t>
            </a:r>
            <a:endParaRPr/>
          </a:p>
        </p:txBody>
      </p:sp>
      <p:pic>
        <p:nvPicPr>
          <p:cNvPr id="820" name="Google Shape;820;p111"/>
          <p:cNvPicPr preferRelativeResize="0"/>
          <p:nvPr/>
        </p:nvPicPr>
        <p:blipFill rotWithShape="1">
          <a:blip r:embed="rId3">
            <a:alphaModFix/>
          </a:blip>
          <a:srcRect b="0" l="0" r="0" t="0"/>
          <a:stretch/>
        </p:blipFill>
        <p:spPr>
          <a:xfrm>
            <a:off x="0" y="1500187"/>
            <a:ext cx="9236075" cy="5357812"/>
          </a:xfrm>
          <a:prstGeom prst="rect">
            <a:avLst/>
          </a:prstGeom>
          <a:noFill/>
          <a:ln>
            <a:noFill/>
          </a:ln>
        </p:spPr>
      </p:pic>
      <p:pic>
        <p:nvPicPr>
          <p:cNvPr id="821" name="Google Shape;821;p111"/>
          <p:cNvPicPr preferRelativeResize="0"/>
          <p:nvPr/>
        </p:nvPicPr>
        <p:blipFill rotWithShape="1">
          <a:blip r:embed="rId4">
            <a:alphaModFix/>
          </a:blip>
          <a:srcRect b="0" l="0" r="0" t="0"/>
          <a:stretch/>
        </p:blipFill>
        <p:spPr>
          <a:xfrm>
            <a:off x="0" y="1500187"/>
            <a:ext cx="9234487" cy="5357812"/>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5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2"/>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pic>
        <p:nvPicPr>
          <p:cNvPr id="827" name="Google Shape;827;p112"/>
          <p:cNvPicPr preferRelativeResize="0"/>
          <p:nvPr>
            <p:ph idx="1" type="body"/>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3"/>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300"/>
              <a:buFont typeface="Times New Roman"/>
              <a:buNone/>
            </a:pPr>
            <a:r>
              <a:rPr b="0" i="0" lang="en-US" sz="4300" u="none">
                <a:solidFill>
                  <a:schemeClr val="dk1"/>
                </a:solidFill>
                <a:latin typeface="Times New Roman"/>
                <a:ea typeface="Times New Roman"/>
                <a:cs typeface="Times New Roman"/>
                <a:sym typeface="Times New Roman"/>
              </a:rPr>
              <a:t>3.4 Chèn biểu đồ</a:t>
            </a:r>
            <a:endParaRPr/>
          </a:p>
        </p:txBody>
      </p:sp>
      <p:sp>
        <p:nvSpPr>
          <p:cNvPr id="833" name="Google Shape;833;p113"/>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id="834" name="Google Shape;834;p113"/>
          <p:cNvPicPr preferRelativeResize="0"/>
          <p:nvPr/>
        </p:nvPicPr>
        <p:blipFill rotWithShape="1">
          <a:blip r:embed="rId3">
            <a:alphaModFix/>
          </a:blip>
          <a:srcRect b="0" l="0" r="0" t="0"/>
          <a:stretch/>
        </p:blipFill>
        <p:spPr>
          <a:xfrm>
            <a:off x="0" y="1214437"/>
            <a:ext cx="9083675" cy="5643562"/>
          </a:xfrm>
          <a:prstGeom prst="rect">
            <a:avLst/>
          </a:prstGeom>
          <a:noFill/>
          <a:ln>
            <a:noFill/>
          </a:ln>
        </p:spPr>
      </p:pic>
      <p:pic>
        <p:nvPicPr>
          <p:cNvPr id="835" name="Google Shape;835;p113"/>
          <p:cNvPicPr preferRelativeResize="0"/>
          <p:nvPr/>
        </p:nvPicPr>
        <p:blipFill rotWithShape="1">
          <a:blip r:embed="rId4">
            <a:alphaModFix/>
          </a:blip>
          <a:srcRect b="0" l="0" r="0" t="0"/>
          <a:stretch/>
        </p:blipFill>
        <p:spPr>
          <a:xfrm>
            <a:off x="0" y="1143000"/>
            <a:ext cx="9336087" cy="5715000"/>
          </a:xfrm>
          <a:prstGeom prst="rect">
            <a:avLst/>
          </a:prstGeom>
          <a:noFill/>
          <a:ln>
            <a:noFill/>
          </a:ln>
        </p:spPr>
      </p:pic>
      <p:pic>
        <p:nvPicPr>
          <p:cNvPr descr="slide27.png" id="836" name="Google Shape;836;p113"/>
          <p:cNvPicPr preferRelativeResize="0"/>
          <p:nvPr/>
        </p:nvPicPr>
        <p:blipFill rotWithShape="1">
          <a:blip r:embed="rId5">
            <a:alphaModFix/>
          </a:blip>
          <a:srcRect b="0" l="0" r="0" t="0"/>
          <a:stretch/>
        </p:blipFill>
        <p:spPr>
          <a:xfrm>
            <a:off x="4143375" y="3189287"/>
            <a:ext cx="5159375" cy="36687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5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500"/>
                                        <p:tgtEl>
                                          <p:spTgt spid="8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id="841" name="Google Shape;841;p114"/>
          <p:cNvPicPr preferRelativeResize="0"/>
          <p:nvPr>
            <p:ph idx="1" type="body"/>
          </p:nvPr>
        </p:nvPicPr>
        <p:blipFill rotWithShape="1">
          <a:blip r:embed="rId3">
            <a:alphaModFix/>
          </a:blip>
          <a:srcRect b="0" l="0" r="0" t="0"/>
          <a:stretch/>
        </p:blipFill>
        <p:spPr>
          <a:xfrm>
            <a:off x="0" y="0"/>
            <a:ext cx="5856287" cy="3357562"/>
          </a:xfrm>
          <a:prstGeom prst="rect">
            <a:avLst/>
          </a:prstGeom>
          <a:noFill/>
          <a:ln>
            <a:noFill/>
          </a:ln>
        </p:spPr>
      </p:pic>
      <p:pic>
        <p:nvPicPr>
          <p:cNvPr id="842" name="Google Shape;842;p114"/>
          <p:cNvPicPr preferRelativeResize="0"/>
          <p:nvPr/>
        </p:nvPicPr>
        <p:blipFill rotWithShape="1">
          <a:blip r:embed="rId4">
            <a:alphaModFix/>
          </a:blip>
          <a:srcRect b="0" l="0" r="0" t="0"/>
          <a:stretch/>
        </p:blipFill>
        <p:spPr>
          <a:xfrm>
            <a:off x="4368800" y="2582862"/>
            <a:ext cx="4978400" cy="3906837"/>
          </a:xfrm>
          <a:prstGeom prst="rect">
            <a:avLst/>
          </a:prstGeom>
          <a:noFill/>
          <a:ln>
            <a:noFill/>
          </a:ln>
        </p:spPr>
      </p:pic>
      <p:pic>
        <p:nvPicPr>
          <p:cNvPr id="843" name="Google Shape;843;p114"/>
          <p:cNvPicPr preferRelativeResize="0"/>
          <p:nvPr/>
        </p:nvPicPr>
        <p:blipFill rotWithShape="1">
          <a:blip r:embed="rId5">
            <a:alphaModFix/>
          </a:blip>
          <a:srcRect b="0" l="0" r="0" t="0"/>
          <a:stretch/>
        </p:blipFill>
        <p:spPr>
          <a:xfrm>
            <a:off x="-203200" y="3154362"/>
            <a:ext cx="5835650" cy="390683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5"/>
          <p:cNvSpPr txBox="1"/>
          <p:nvPr>
            <p:ph type="title"/>
          </p:nvPr>
        </p:nvSpPr>
        <p:spPr>
          <a:xfrm>
            <a:off x="0" y="0"/>
            <a:ext cx="8929687"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Times New Roman"/>
              <a:buNone/>
            </a:pPr>
            <a:r>
              <a:rPr b="0" i="0" lang="en-US" sz="4000" u="none">
                <a:solidFill>
                  <a:schemeClr val="dk1"/>
                </a:solidFill>
                <a:latin typeface="Times New Roman"/>
                <a:ea typeface="Times New Roman"/>
                <a:cs typeface="Times New Roman"/>
                <a:sym typeface="Times New Roman"/>
              </a:rPr>
              <a:t>3.5 Chèn hình khối </a:t>
            </a:r>
            <a:br>
              <a:rPr b="0" i="0" lang="en-US" sz="3200" u="none">
                <a:solidFill>
                  <a:schemeClr val="dk1"/>
                </a:solidFill>
                <a:latin typeface="Times New Roman"/>
                <a:ea typeface="Times New Roman"/>
                <a:cs typeface="Times New Roman"/>
                <a:sym typeface="Times New Roman"/>
              </a:rPr>
            </a:br>
            <a:r>
              <a:rPr b="0" i="0" lang="en-US" sz="3200" u="none">
                <a:solidFill>
                  <a:schemeClr val="dk1"/>
                </a:solidFill>
                <a:latin typeface="Times New Roman"/>
                <a:ea typeface="Times New Roman"/>
                <a:cs typeface="Times New Roman"/>
                <a:sym typeface="Times New Roman"/>
              </a:rPr>
              <a:t>(Hình vuông, tròn, hình sao)</a:t>
            </a:r>
            <a:endParaRPr/>
          </a:p>
        </p:txBody>
      </p:sp>
      <p:sp>
        <p:nvSpPr>
          <p:cNvPr id="849" name="Google Shape;849;p115"/>
          <p:cNvSpPr txBox="1"/>
          <p:nvPr>
            <p:ph idx="1" type="body"/>
          </p:nvPr>
        </p:nvSpPr>
        <p:spPr>
          <a:xfrm>
            <a:off x="457200" y="1219200"/>
            <a:ext cx="82296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id="850" name="Google Shape;850;p115"/>
          <p:cNvPicPr preferRelativeResize="0"/>
          <p:nvPr/>
        </p:nvPicPr>
        <p:blipFill rotWithShape="1">
          <a:blip r:embed="rId3">
            <a:alphaModFix/>
          </a:blip>
          <a:srcRect b="0" l="0" r="0" t="0"/>
          <a:stretch/>
        </p:blipFill>
        <p:spPr>
          <a:xfrm>
            <a:off x="0" y="1285875"/>
            <a:ext cx="9739312" cy="5572125"/>
          </a:xfrm>
          <a:prstGeom prst="rect">
            <a:avLst/>
          </a:prstGeom>
          <a:noFill/>
          <a:ln>
            <a:noFill/>
          </a:ln>
        </p:spPr>
      </p:pic>
      <p:pic>
        <p:nvPicPr>
          <p:cNvPr id="851" name="Google Shape;851;p115"/>
          <p:cNvPicPr preferRelativeResize="0"/>
          <p:nvPr/>
        </p:nvPicPr>
        <p:blipFill rotWithShape="1">
          <a:blip r:embed="rId4">
            <a:alphaModFix/>
          </a:blip>
          <a:srcRect b="0" l="0" r="0" t="0"/>
          <a:stretch/>
        </p:blipFill>
        <p:spPr>
          <a:xfrm>
            <a:off x="0" y="1285875"/>
            <a:ext cx="9720262" cy="5572125"/>
          </a:xfrm>
          <a:prstGeom prst="rect">
            <a:avLst/>
          </a:prstGeom>
          <a:noFill/>
          <a:ln>
            <a:noFill/>
          </a:ln>
        </p:spPr>
      </p:pic>
      <p:pic>
        <p:nvPicPr>
          <p:cNvPr id="852" name="Google Shape;852;p115"/>
          <p:cNvPicPr preferRelativeResize="0"/>
          <p:nvPr/>
        </p:nvPicPr>
        <p:blipFill rotWithShape="1">
          <a:blip r:embed="rId5">
            <a:alphaModFix/>
          </a:blip>
          <a:srcRect b="0" l="0" r="0" t="0"/>
          <a:stretch/>
        </p:blipFill>
        <p:spPr>
          <a:xfrm>
            <a:off x="2143125" y="2643187"/>
            <a:ext cx="3000375" cy="583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20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52"/>
                                        </p:tgtEl>
                                        <p:attrNameLst>
                                          <p:attrName>style.visibility</p:attrName>
                                        </p:attrNameLst>
                                      </p:cBhvr>
                                      <p:to>
                                        <p:strVal val="visible"/>
                                      </p:to>
                                    </p:set>
                                    <p:anim calcmode="lin" valueType="num">
                                      <p:cBhvr additive="base">
                                        <p:cTn dur="500"/>
                                        <p:tgtEl>
                                          <p:spTgt spid="8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16"/>
          <p:cNvSpPr/>
          <p:nvPr/>
        </p:nvSpPr>
        <p:spPr>
          <a:xfrm>
            <a:off x="1571625" y="0"/>
            <a:ext cx="6357937" cy="2457450"/>
          </a:xfrm>
          <a:prstGeom prst="cloudCallout">
            <a:avLst>
              <a:gd fmla="val 1498" name="adj1"/>
              <a:gd fmla="val 26662" name="adj2"/>
            </a:avLst>
          </a:prstGeom>
          <a:gradFill>
            <a:gsLst>
              <a:gs pos="0">
                <a:schemeClr val="dk1"/>
              </a:gs>
              <a:gs pos="100000">
                <a:srgbClr val="FF33CC"/>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Times New Roman"/>
              <a:buNone/>
            </a:pPr>
            <a:r>
              <a:rPr b="0" i="1" lang="en-US" sz="4000" u="none">
                <a:solidFill>
                  <a:srgbClr val="000000"/>
                </a:solidFill>
                <a:latin typeface="Times New Roman"/>
                <a:ea typeface="Times New Roman"/>
                <a:cs typeface="Times New Roman"/>
                <a:sym typeface="Times New Roman"/>
              </a:rPr>
              <a:t>Có bao nhiêu cách giải một bài toán</a:t>
            </a:r>
            <a:endParaRPr/>
          </a:p>
        </p:txBody>
      </p:sp>
      <p:sp>
        <p:nvSpPr>
          <p:cNvPr id="858" name="Google Shape;858;p116"/>
          <p:cNvSpPr/>
          <p:nvPr/>
        </p:nvSpPr>
        <p:spPr>
          <a:xfrm>
            <a:off x="357187" y="4071937"/>
            <a:ext cx="1357312" cy="2786062"/>
          </a:xfrm>
          <a:prstGeom prst="curvedRightArrow">
            <a:avLst>
              <a:gd fmla="val 16338" name="adj1"/>
              <a:gd fmla="val 20284" name="adj2"/>
              <a:gd fmla="val 16200" name="adj3"/>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59" name="Google Shape;859;p116"/>
          <p:cNvSpPr/>
          <p:nvPr/>
        </p:nvSpPr>
        <p:spPr>
          <a:xfrm>
            <a:off x="2571750" y="4071937"/>
            <a:ext cx="1500187" cy="2786062"/>
          </a:xfrm>
          <a:prstGeom prst="curvedLeftArrow">
            <a:avLst>
              <a:gd fmla="val 15785" name="adj1"/>
              <a:gd fmla="val 20146" name="adj2"/>
              <a:gd fmla="val 5400" name="adj3"/>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60" name="Google Shape;860;p116"/>
          <p:cNvSpPr/>
          <p:nvPr/>
        </p:nvSpPr>
        <p:spPr>
          <a:xfrm>
            <a:off x="4572000" y="3428976"/>
            <a:ext cx="4000528" cy="3429024"/>
          </a:xfrm>
          <a:prstGeom prst="star16">
            <a:avLst>
              <a:gd fmla="val 37500" name="adj"/>
            </a:avLst>
          </a:prstGeom>
          <a:gradFill>
            <a:gsLst>
              <a:gs pos="0">
                <a:srgbClr val="2D5C97"/>
              </a:gs>
              <a:gs pos="80000">
                <a:srgbClr val="3C7AC5"/>
              </a:gs>
              <a:gs pos="100000">
                <a:srgbClr val="397BC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7200"/>
              <a:buFont typeface="Calibri"/>
              <a:buNone/>
            </a:pPr>
            <a:r>
              <a:rPr b="1" i="0" lang="en-US" sz="7200" u="none" cap="none" strike="noStrike">
                <a:solidFill>
                  <a:schemeClr val="lt1"/>
                </a:solidFill>
                <a:latin typeface="Calibri"/>
                <a:ea typeface="Calibri"/>
                <a:cs typeface="Calibri"/>
                <a:sym typeface="Calibri"/>
              </a:rPr>
              <a:t>20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500"/>
                                        <p:tgtEl>
                                          <p:spTgt spid="8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Chương 2:Tạo bài thuyết trình cơ bản</a:t>
            </a:r>
            <a:endParaRPr/>
          </a:p>
        </p:txBody>
      </p:sp>
      <p:grpSp>
        <p:nvGrpSpPr>
          <p:cNvPr id="296" name="Google Shape;296;p45"/>
          <p:cNvGrpSpPr/>
          <p:nvPr/>
        </p:nvGrpSpPr>
        <p:grpSpPr>
          <a:xfrm>
            <a:off x="131762" y="1642662"/>
            <a:ext cx="8929687" cy="3912000"/>
            <a:chOff x="336150" y="814331"/>
            <a:chExt cx="8512351" cy="5860586"/>
          </a:xfrm>
        </p:grpSpPr>
        <p:sp>
          <p:nvSpPr>
            <p:cNvPr id="297" name="Google Shape;297;p45"/>
            <p:cNvSpPr/>
            <p:nvPr/>
          </p:nvSpPr>
          <p:spPr>
            <a:xfrm rot="-3240000">
              <a:off x="3558716" y="1215494"/>
              <a:ext cx="1099755" cy="1056465"/>
            </a:xfrm>
            <a:prstGeom prst="rect">
              <a:avLst/>
            </a:prstGeom>
          </p:spPr>
          <p:txBody>
            <a:bodyPr>
              <a:prstTxWarp prst="textPlain"/>
            </a:bodyPr>
            <a:lstStyle/>
            <a:p>
              <a:pPr lvl="0" algn="l"/>
              <a:r>
                <a:rPr b="0" i="1">
                  <a:ln>
                    <a:noFill/>
                  </a:ln>
                  <a:solidFill>
                    <a:schemeClr val="dk1"/>
                  </a:solidFill>
                  <a:latin typeface="Calibri"/>
                </a:rPr>
                <a:t>3 </a:t>
              </a:r>
            </a:p>
          </p:txBody>
        </p:sp>
        <p:sp>
          <p:nvSpPr>
            <p:cNvPr id="298" name="Google Shape;298;p45"/>
            <p:cNvSpPr/>
            <p:nvPr/>
          </p:nvSpPr>
          <p:spPr>
            <a:xfrm rot="-3060000">
              <a:off x="1025932" y="1045861"/>
              <a:ext cx="1099755" cy="1056465"/>
            </a:xfrm>
            <a:prstGeom prst="rect">
              <a:avLst/>
            </a:prstGeom>
          </p:spPr>
          <p:txBody>
            <a:bodyPr>
              <a:prstTxWarp prst="textPlain"/>
            </a:bodyPr>
            <a:lstStyle/>
            <a:p>
              <a:pPr lvl="0" algn="l"/>
              <a:r>
                <a:rPr b="0" i="1">
                  <a:ln>
                    <a:noFill/>
                  </a:ln>
                  <a:solidFill>
                    <a:schemeClr val="dk1"/>
                  </a:solidFill>
                  <a:latin typeface="Calibri"/>
                </a:rPr>
                <a:t>1 </a:t>
              </a:r>
            </a:p>
          </p:txBody>
        </p:sp>
        <p:grpSp>
          <p:nvGrpSpPr>
            <p:cNvPr id="299" name="Google Shape;299;p45"/>
            <p:cNvGrpSpPr/>
            <p:nvPr/>
          </p:nvGrpSpPr>
          <p:grpSpPr>
            <a:xfrm>
              <a:off x="336150" y="3680711"/>
              <a:ext cx="8512351" cy="508943"/>
              <a:chOff x="336150" y="3613476"/>
              <a:chExt cx="8512351" cy="508943"/>
            </a:xfrm>
          </p:grpSpPr>
          <p:sp>
            <p:nvSpPr>
              <p:cNvPr id="300" name="Google Shape;300;p45"/>
              <p:cNvSpPr txBox="1"/>
              <p:nvPr/>
            </p:nvSpPr>
            <p:spPr>
              <a:xfrm>
                <a:off x="336150" y="3832274"/>
                <a:ext cx="8512351" cy="64213"/>
              </a:xfrm>
              <a:prstGeom prst="rect">
                <a:avLst/>
              </a:prstGeom>
              <a:solidFill>
                <a:srgbClr val="7030A0"/>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1" name="Google Shape;301;p45"/>
              <p:cNvSpPr txBox="1"/>
              <p:nvPr/>
            </p:nvSpPr>
            <p:spPr>
              <a:xfrm>
                <a:off x="336150" y="3613476"/>
                <a:ext cx="90798" cy="508943"/>
              </a:xfrm>
              <a:prstGeom prst="rect">
                <a:avLst/>
              </a:prstGeom>
              <a:solidFill>
                <a:srgbClr val="F5F4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2" name="Google Shape;302;p45"/>
              <p:cNvSpPr txBox="1"/>
              <p:nvPr/>
            </p:nvSpPr>
            <p:spPr>
              <a:xfrm>
                <a:off x="8757703" y="3613476"/>
                <a:ext cx="90798" cy="508943"/>
              </a:xfrm>
              <a:prstGeom prst="rect">
                <a:avLst/>
              </a:prstGeom>
              <a:solidFill>
                <a:srgbClr val="F5F4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303" name="Google Shape;303;p45"/>
            <p:cNvGrpSpPr/>
            <p:nvPr/>
          </p:nvGrpSpPr>
          <p:grpSpPr>
            <a:xfrm>
              <a:off x="946012" y="1183557"/>
              <a:ext cx="1734249" cy="1733738"/>
              <a:chOff x="1817345" y="1098635"/>
              <a:chExt cx="1601456" cy="1600984"/>
            </a:xfrm>
          </p:grpSpPr>
          <p:sp>
            <p:nvSpPr>
              <p:cNvPr id="304" name="Google Shape;304;p45"/>
              <p:cNvSpPr/>
              <p:nvPr/>
            </p:nvSpPr>
            <p:spPr>
              <a:xfrm>
                <a:off x="1817345" y="1098635"/>
                <a:ext cx="1601456" cy="1600984"/>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5" name="Google Shape;305;p45"/>
              <p:cNvSpPr/>
              <p:nvPr/>
            </p:nvSpPr>
            <p:spPr>
              <a:xfrm>
                <a:off x="1864857" y="1144755"/>
                <a:ext cx="1506431" cy="1508745"/>
              </a:xfrm>
              <a:custGeom>
                <a:rect b="b" l="l" r="r" t="t"/>
                <a:pathLst>
                  <a:path extrusionOk="0" h="1508745" w="1506431">
                    <a:moveTo>
                      <a:pt x="0" y="754373"/>
                    </a:moveTo>
                    <a:cubicBezTo>
                      <a:pt x="0" y="337744"/>
                      <a:pt x="337226" y="0"/>
                      <a:pt x="753216" y="0"/>
                    </a:cubicBezTo>
                    <a:cubicBezTo>
                      <a:pt x="1169206" y="0"/>
                      <a:pt x="1506432" y="337744"/>
                      <a:pt x="1506432" y="754373"/>
                    </a:cubicBezTo>
                    <a:cubicBezTo>
                      <a:pt x="1506432" y="1171002"/>
                      <a:pt x="1169206" y="1508746"/>
                      <a:pt x="753216" y="1508746"/>
                    </a:cubicBezTo>
                    <a:cubicBezTo>
                      <a:pt x="337226" y="1508746"/>
                      <a:pt x="0" y="1171002"/>
                      <a:pt x="0" y="754373"/>
                    </a:cubicBezTo>
                    <a:close/>
                    <a:moveTo>
                      <a:pt x="23455" y="754373"/>
                    </a:moveTo>
                    <a:cubicBezTo>
                      <a:pt x="23455" y="1158047"/>
                      <a:pt x="350180" y="1485290"/>
                      <a:pt x="753215" y="1485290"/>
                    </a:cubicBezTo>
                    <a:cubicBezTo>
                      <a:pt x="1156250" y="1485290"/>
                      <a:pt x="1482975" y="1158047"/>
                      <a:pt x="1482975" y="754373"/>
                    </a:cubicBezTo>
                    <a:cubicBezTo>
                      <a:pt x="1482975" y="350699"/>
                      <a:pt x="1156250" y="23456"/>
                      <a:pt x="753215" y="23456"/>
                    </a:cubicBezTo>
                    <a:cubicBezTo>
                      <a:pt x="350180" y="23456"/>
                      <a:pt x="23455" y="350699"/>
                      <a:pt x="23455" y="754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306" name="Google Shape;306;p45"/>
            <p:cNvSpPr txBox="1"/>
            <p:nvPr/>
          </p:nvSpPr>
          <p:spPr>
            <a:xfrm>
              <a:off x="1754118" y="2907783"/>
              <a:ext cx="127118" cy="89659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307" name="Google Shape;307;p45"/>
            <p:cNvGrpSpPr/>
            <p:nvPr/>
          </p:nvGrpSpPr>
          <p:grpSpPr>
            <a:xfrm>
              <a:off x="3706284" y="1183558"/>
              <a:ext cx="1735763" cy="1736116"/>
              <a:chOff x="3748407" y="1098636"/>
              <a:chExt cx="1602854" cy="1603180"/>
            </a:xfrm>
          </p:grpSpPr>
          <p:sp>
            <p:nvSpPr>
              <p:cNvPr id="308" name="Google Shape;308;p45"/>
              <p:cNvSpPr/>
              <p:nvPr/>
            </p:nvSpPr>
            <p:spPr>
              <a:xfrm>
                <a:off x="3748407" y="1098636"/>
                <a:ext cx="1602854" cy="1603180"/>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9" name="Google Shape;309;p45"/>
              <p:cNvSpPr/>
              <p:nvPr/>
            </p:nvSpPr>
            <p:spPr>
              <a:xfrm>
                <a:off x="3794522" y="1144755"/>
                <a:ext cx="1509226" cy="1508745"/>
              </a:xfrm>
              <a:custGeom>
                <a:rect b="b" l="l" r="r" t="t"/>
                <a:pathLst>
                  <a:path extrusionOk="0" h="1508745" w="1509226">
                    <a:moveTo>
                      <a:pt x="0" y="754373"/>
                    </a:moveTo>
                    <a:cubicBezTo>
                      <a:pt x="0" y="337744"/>
                      <a:pt x="337852" y="0"/>
                      <a:pt x="754613" y="0"/>
                    </a:cubicBezTo>
                    <a:cubicBezTo>
                      <a:pt x="1171374" y="0"/>
                      <a:pt x="1509226" y="337744"/>
                      <a:pt x="1509226" y="754373"/>
                    </a:cubicBezTo>
                    <a:cubicBezTo>
                      <a:pt x="1509226" y="1171002"/>
                      <a:pt x="1171374" y="1508746"/>
                      <a:pt x="754613" y="1508746"/>
                    </a:cubicBezTo>
                    <a:cubicBezTo>
                      <a:pt x="337852" y="1508746"/>
                      <a:pt x="0" y="1171002"/>
                      <a:pt x="0" y="754373"/>
                    </a:cubicBezTo>
                    <a:close/>
                    <a:moveTo>
                      <a:pt x="23491" y="754373"/>
                    </a:moveTo>
                    <a:cubicBezTo>
                      <a:pt x="23491" y="1158027"/>
                      <a:pt x="350825" y="1485254"/>
                      <a:pt x="754613" y="1485254"/>
                    </a:cubicBezTo>
                    <a:cubicBezTo>
                      <a:pt x="1158401" y="1485254"/>
                      <a:pt x="1485735" y="1158027"/>
                      <a:pt x="1485735" y="754373"/>
                    </a:cubicBezTo>
                    <a:cubicBezTo>
                      <a:pt x="1485735" y="350719"/>
                      <a:pt x="1158401" y="23492"/>
                      <a:pt x="754613" y="23492"/>
                    </a:cubicBezTo>
                    <a:cubicBezTo>
                      <a:pt x="350825" y="23492"/>
                      <a:pt x="23491" y="350719"/>
                      <a:pt x="23491" y="754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310" name="Google Shape;310;p45"/>
            <p:cNvSpPr txBox="1"/>
            <p:nvPr/>
          </p:nvSpPr>
          <p:spPr>
            <a:xfrm>
              <a:off x="4514390" y="2907783"/>
              <a:ext cx="127118" cy="89659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311" name="Google Shape;311;p45"/>
            <p:cNvGrpSpPr/>
            <p:nvPr/>
          </p:nvGrpSpPr>
          <p:grpSpPr>
            <a:xfrm>
              <a:off x="6407537" y="1183558"/>
              <a:ext cx="1735762" cy="1736116"/>
              <a:chOff x="5714336" y="1098636"/>
              <a:chExt cx="1602853" cy="1603180"/>
            </a:xfrm>
          </p:grpSpPr>
          <p:sp>
            <p:nvSpPr>
              <p:cNvPr id="312" name="Google Shape;312;p45"/>
              <p:cNvSpPr/>
              <p:nvPr/>
            </p:nvSpPr>
            <p:spPr>
              <a:xfrm>
                <a:off x="5714336" y="1098636"/>
                <a:ext cx="1602853" cy="1603180"/>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3" name="Google Shape;313;p45"/>
              <p:cNvSpPr/>
              <p:nvPr/>
            </p:nvSpPr>
            <p:spPr>
              <a:xfrm>
                <a:off x="5761849" y="1144755"/>
                <a:ext cx="1507828" cy="1508745"/>
              </a:xfrm>
              <a:custGeom>
                <a:rect b="b" l="l" r="r" t="t"/>
                <a:pathLst>
                  <a:path extrusionOk="0" h="1508745" w="1507828">
                    <a:moveTo>
                      <a:pt x="0" y="754373"/>
                    </a:moveTo>
                    <a:cubicBezTo>
                      <a:pt x="0" y="337744"/>
                      <a:pt x="337539" y="0"/>
                      <a:pt x="753914" y="0"/>
                    </a:cubicBezTo>
                    <a:cubicBezTo>
                      <a:pt x="1170289" y="0"/>
                      <a:pt x="1507828" y="337744"/>
                      <a:pt x="1507828" y="754373"/>
                    </a:cubicBezTo>
                    <a:cubicBezTo>
                      <a:pt x="1507828" y="1171002"/>
                      <a:pt x="1170289" y="1508746"/>
                      <a:pt x="753914" y="1508746"/>
                    </a:cubicBezTo>
                    <a:cubicBezTo>
                      <a:pt x="337539" y="1508746"/>
                      <a:pt x="0" y="1171002"/>
                      <a:pt x="0" y="754373"/>
                    </a:cubicBezTo>
                    <a:close/>
                    <a:moveTo>
                      <a:pt x="23477" y="754373"/>
                    </a:moveTo>
                    <a:cubicBezTo>
                      <a:pt x="23477" y="1158036"/>
                      <a:pt x="350505" y="1485269"/>
                      <a:pt x="753914" y="1485269"/>
                    </a:cubicBezTo>
                    <a:cubicBezTo>
                      <a:pt x="1157323" y="1485269"/>
                      <a:pt x="1484351" y="1158036"/>
                      <a:pt x="1484351" y="754373"/>
                    </a:cubicBezTo>
                    <a:cubicBezTo>
                      <a:pt x="1484351" y="350710"/>
                      <a:pt x="1157323" y="23477"/>
                      <a:pt x="753914" y="23477"/>
                    </a:cubicBezTo>
                    <a:cubicBezTo>
                      <a:pt x="350505" y="23477"/>
                      <a:pt x="23477" y="350710"/>
                      <a:pt x="23477" y="754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314" name="Google Shape;314;p45"/>
            <p:cNvSpPr txBox="1"/>
            <p:nvPr/>
          </p:nvSpPr>
          <p:spPr>
            <a:xfrm>
              <a:off x="7217156" y="2907783"/>
              <a:ext cx="127118" cy="89659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315" name="Google Shape;315;p45"/>
            <p:cNvGrpSpPr/>
            <p:nvPr/>
          </p:nvGrpSpPr>
          <p:grpSpPr>
            <a:xfrm flipH="1" rot="10800000">
              <a:off x="2330688" y="4938801"/>
              <a:ext cx="1734249" cy="1736116"/>
              <a:chOff x="1817002" y="1098550"/>
              <a:chExt cx="1601456" cy="1603180"/>
            </a:xfrm>
          </p:grpSpPr>
          <p:sp>
            <p:nvSpPr>
              <p:cNvPr id="316" name="Google Shape;316;p45"/>
              <p:cNvSpPr/>
              <p:nvPr/>
            </p:nvSpPr>
            <p:spPr>
              <a:xfrm>
                <a:off x="1817002" y="1098550"/>
                <a:ext cx="1601456" cy="1603180"/>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17" name="Google Shape;317;p45"/>
              <p:cNvSpPr/>
              <p:nvPr/>
            </p:nvSpPr>
            <p:spPr>
              <a:xfrm>
                <a:off x="1863117" y="1144670"/>
                <a:ext cx="1509226" cy="1508745"/>
              </a:xfrm>
              <a:custGeom>
                <a:rect b="b" l="l" r="r" t="t"/>
                <a:pathLst>
                  <a:path extrusionOk="0" h="1508745" w="1509226">
                    <a:moveTo>
                      <a:pt x="0" y="754373"/>
                    </a:moveTo>
                    <a:cubicBezTo>
                      <a:pt x="0" y="337744"/>
                      <a:pt x="337852" y="0"/>
                      <a:pt x="754613" y="0"/>
                    </a:cubicBezTo>
                    <a:cubicBezTo>
                      <a:pt x="1171374" y="0"/>
                      <a:pt x="1509226" y="337744"/>
                      <a:pt x="1509226" y="754373"/>
                    </a:cubicBezTo>
                    <a:cubicBezTo>
                      <a:pt x="1509226" y="1171002"/>
                      <a:pt x="1171374" y="1508746"/>
                      <a:pt x="754613" y="1508746"/>
                    </a:cubicBezTo>
                    <a:cubicBezTo>
                      <a:pt x="337852" y="1508746"/>
                      <a:pt x="0" y="1171002"/>
                      <a:pt x="0" y="754373"/>
                    </a:cubicBezTo>
                    <a:close/>
                    <a:moveTo>
                      <a:pt x="23491" y="754373"/>
                    </a:moveTo>
                    <a:cubicBezTo>
                      <a:pt x="23491" y="1158027"/>
                      <a:pt x="350825" y="1485254"/>
                      <a:pt x="754613" y="1485254"/>
                    </a:cubicBezTo>
                    <a:cubicBezTo>
                      <a:pt x="1158401" y="1485254"/>
                      <a:pt x="1485735" y="1158027"/>
                      <a:pt x="1485735" y="754373"/>
                    </a:cubicBezTo>
                    <a:cubicBezTo>
                      <a:pt x="1485735" y="350719"/>
                      <a:pt x="1158401" y="23492"/>
                      <a:pt x="754613" y="23492"/>
                    </a:cubicBezTo>
                    <a:cubicBezTo>
                      <a:pt x="350825" y="23492"/>
                      <a:pt x="23491" y="350719"/>
                      <a:pt x="23491" y="754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318" name="Google Shape;318;p45"/>
            <p:cNvSpPr txBox="1"/>
            <p:nvPr/>
          </p:nvSpPr>
          <p:spPr>
            <a:xfrm flipH="1" rot="10800000">
              <a:off x="3140307" y="4056473"/>
              <a:ext cx="124091" cy="89421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319" name="Google Shape;319;p45"/>
            <p:cNvGrpSpPr/>
            <p:nvPr/>
          </p:nvGrpSpPr>
          <p:grpSpPr>
            <a:xfrm flipH="1" rot="10800000">
              <a:off x="5092472" y="4938801"/>
              <a:ext cx="1734249" cy="1736116"/>
              <a:chOff x="3749461" y="1098550"/>
              <a:chExt cx="1601456" cy="1603180"/>
            </a:xfrm>
          </p:grpSpPr>
          <p:sp>
            <p:nvSpPr>
              <p:cNvPr id="320" name="Google Shape;320;p45"/>
              <p:cNvSpPr/>
              <p:nvPr/>
            </p:nvSpPr>
            <p:spPr>
              <a:xfrm>
                <a:off x="3749461" y="1098550"/>
                <a:ext cx="1601456" cy="1603180"/>
              </a:xfrm>
              <a:prstGeom prst="ellipse">
                <a:avLst/>
              </a:prstGeom>
              <a:solidFill>
                <a:srgbClr val="7030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1" name="Google Shape;321;p45"/>
              <p:cNvSpPr/>
              <p:nvPr/>
            </p:nvSpPr>
            <p:spPr>
              <a:xfrm>
                <a:off x="3796974" y="1144670"/>
                <a:ext cx="1507829" cy="1508745"/>
              </a:xfrm>
              <a:custGeom>
                <a:rect b="b" l="l" r="r" t="t"/>
                <a:pathLst>
                  <a:path extrusionOk="0" h="1508745" w="1507829">
                    <a:moveTo>
                      <a:pt x="0" y="754373"/>
                    </a:moveTo>
                    <a:cubicBezTo>
                      <a:pt x="0" y="337744"/>
                      <a:pt x="337539" y="0"/>
                      <a:pt x="753915" y="0"/>
                    </a:cubicBezTo>
                    <a:cubicBezTo>
                      <a:pt x="1170291" y="0"/>
                      <a:pt x="1507830" y="337744"/>
                      <a:pt x="1507830" y="754373"/>
                    </a:cubicBezTo>
                    <a:cubicBezTo>
                      <a:pt x="1507830" y="1171002"/>
                      <a:pt x="1170291" y="1508746"/>
                      <a:pt x="753915" y="1508746"/>
                    </a:cubicBezTo>
                    <a:cubicBezTo>
                      <a:pt x="337539" y="1508746"/>
                      <a:pt x="0" y="1171002"/>
                      <a:pt x="0" y="754373"/>
                    </a:cubicBezTo>
                    <a:close/>
                    <a:moveTo>
                      <a:pt x="23477" y="754373"/>
                    </a:moveTo>
                    <a:cubicBezTo>
                      <a:pt x="23477" y="1158036"/>
                      <a:pt x="350505" y="1485269"/>
                      <a:pt x="753915" y="1485269"/>
                    </a:cubicBezTo>
                    <a:cubicBezTo>
                      <a:pt x="1157325" y="1485269"/>
                      <a:pt x="1484353" y="1158036"/>
                      <a:pt x="1484353" y="754373"/>
                    </a:cubicBezTo>
                    <a:cubicBezTo>
                      <a:pt x="1484353" y="350710"/>
                      <a:pt x="1157325" y="23477"/>
                      <a:pt x="753915" y="23477"/>
                    </a:cubicBezTo>
                    <a:cubicBezTo>
                      <a:pt x="350505" y="23477"/>
                      <a:pt x="23477" y="350710"/>
                      <a:pt x="23477" y="7543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322" name="Google Shape;322;p45"/>
            <p:cNvGrpSpPr/>
            <p:nvPr/>
          </p:nvGrpSpPr>
          <p:grpSpPr>
            <a:xfrm>
              <a:off x="1670886" y="3768706"/>
              <a:ext cx="5755106" cy="321062"/>
              <a:chOff x="1670886" y="3701471"/>
              <a:chExt cx="5755106" cy="321062"/>
            </a:xfrm>
          </p:grpSpPr>
          <p:grpSp>
            <p:nvGrpSpPr>
              <p:cNvPr id="323" name="Google Shape;323;p45"/>
              <p:cNvGrpSpPr/>
              <p:nvPr/>
            </p:nvGrpSpPr>
            <p:grpSpPr>
              <a:xfrm>
                <a:off x="1670886" y="3713362"/>
                <a:ext cx="292068" cy="309171"/>
                <a:chOff x="1574178" y="3611406"/>
                <a:chExt cx="485078" cy="513486"/>
              </a:xfrm>
            </p:grpSpPr>
            <p:sp>
              <p:nvSpPr>
                <p:cNvPr id="324" name="Google Shape;324;p45"/>
                <p:cNvSpPr/>
                <p:nvPr/>
              </p:nvSpPr>
              <p:spPr>
                <a:xfrm>
                  <a:off x="1574178" y="3611406"/>
                  <a:ext cx="485078" cy="51348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5" name="Google Shape;325;p45"/>
                <p:cNvSpPr/>
                <p:nvPr/>
              </p:nvSpPr>
              <p:spPr>
                <a:xfrm>
                  <a:off x="1667172" y="3718054"/>
                  <a:ext cx="299091" cy="300192"/>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326" name="Google Shape;326;p45"/>
              <p:cNvGrpSpPr/>
              <p:nvPr/>
            </p:nvGrpSpPr>
            <p:grpSpPr>
              <a:xfrm>
                <a:off x="4432670" y="3713362"/>
                <a:ext cx="292068" cy="309171"/>
                <a:chOff x="4336292" y="3611406"/>
                <a:chExt cx="485079" cy="513486"/>
              </a:xfrm>
            </p:grpSpPr>
            <p:sp>
              <p:nvSpPr>
                <p:cNvPr id="327" name="Google Shape;327;p45"/>
                <p:cNvSpPr/>
                <p:nvPr/>
              </p:nvSpPr>
              <p:spPr>
                <a:xfrm>
                  <a:off x="4336292" y="3611406"/>
                  <a:ext cx="485079" cy="51348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28" name="Google Shape;328;p45"/>
                <p:cNvSpPr/>
                <p:nvPr/>
              </p:nvSpPr>
              <p:spPr>
                <a:xfrm>
                  <a:off x="4426773" y="3718054"/>
                  <a:ext cx="301603" cy="300192"/>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329" name="Google Shape;329;p45"/>
              <p:cNvGrpSpPr/>
              <p:nvPr/>
            </p:nvGrpSpPr>
            <p:grpSpPr>
              <a:xfrm>
                <a:off x="7133924" y="3713362"/>
                <a:ext cx="292068" cy="309171"/>
                <a:chOff x="7037485" y="3611406"/>
                <a:chExt cx="485078" cy="513486"/>
              </a:xfrm>
            </p:grpSpPr>
            <p:sp>
              <p:nvSpPr>
                <p:cNvPr id="330" name="Google Shape;330;p45"/>
                <p:cNvSpPr/>
                <p:nvPr/>
              </p:nvSpPr>
              <p:spPr>
                <a:xfrm>
                  <a:off x="7037485" y="3611406"/>
                  <a:ext cx="485078" cy="51348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1" name="Google Shape;331;p45"/>
                <p:cNvSpPr/>
                <p:nvPr/>
              </p:nvSpPr>
              <p:spPr>
                <a:xfrm>
                  <a:off x="7130479" y="3718054"/>
                  <a:ext cx="299091" cy="300192"/>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332" name="Google Shape;332;p45"/>
              <p:cNvGrpSpPr/>
              <p:nvPr/>
            </p:nvGrpSpPr>
            <p:grpSpPr>
              <a:xfrm>
                <a:off x="3055561" y="3701471"/>
                <a:ext cx="292068" cy="309171"/>
                <a:chOff x="2958608" y="3599172"/>
                <a:chExt cx="485079" cy="513486"/>
              </a:xfrm>
            </p:grpSpPr>
            <p:sp>
              <p:nvSpPr>
                <p:cNvPr id="333" name="Google Shape;333;p45"/>
                <p:cNvSpPr/>
                <p:nvPr/>
              </p:nvSpPr>
              <p:spPr>
                <a:xfrm flipH="1" rot="10800000">
                  <a:off x="2958608" y="3599172"/>
                  <a:ext cx="485079" cy="51348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4" name="Google Shape;334;p45"/>
                <p:cNvSpPr/>
                <p:nvPr/>
              </p:nvSpPr>
              <p:spPr>
                <a:xfrm flipH="1" rot="10800000">
                  <a:off x="3046576" y="3705818"/>
                  <a:ext cx="306630" cy="300192"/>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335" name="Google Shape;335;p45"/>
              <p:cNvGrpSpPr/>
              <p:nvPr/>
            </p:nvGrpSpPr>
            <p:grpSpPr>
              <a:xfrm>
                <a:off x="5817347" y="3701471"/>
                <a:ext cx="292068" cy="309171"/>
                <a:chOff x="5720724" y="3599172"/>
                <a:chExt cx="485078" cy="513486"/>
              </a:xfrm>
            </p:grpSpPr>
            <p:sp>
              <p:nvSpPr>
                <p:cNvPr id="336" name="Google Shape;336;p45"/>
                <p:cNvSpPr/>
                <p:nvPr/>
              </p:nvSpPr>
              <p:spPr>
                <a:xfrm flipH="1" rot="10800000">
                  <a:off x="5720724" y="3599172"/>
                  <a:ext cx="485078" cy="513486"/>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7" name="Google Shape;337;p45"/>
                <p:cNvSpPr/>
                <p:nvPr/>
              </p:nvSpPr>
              <p:spPr>
                <a:xfrm flipH="1" rot="10800000">
                  <a:off x="5813717" y="3705818"/>
                  <a:ext cx="301603" cy="300192"/>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sp>
          <p:nvSpPr>
            <p:cNvPr id="338" name="Google Shape;338;p45"/>
            <p:cNvSpPr txBox="1"/>
            <p:nvPr/>
          </p:nvSpPr>
          <p:spPr>
            <a:xfrm flipH="1" rot="10800000">
              <a:off x="5900579" y="4056473"/>
              <a:ext cx="127118" cy="89421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39" name="Google Shape;339;p45"/>
            <p:cNvSpPr/>
            <p:nvPr/>
          </p:nvSpPr>
          <p:spPr>
            <a:xfrm rot="-3240000">
              <a:off x="6283550" y="1215494"/>
              <a:ext cx="1099755" cy="1056465"/>
            </a:xfrm>
            <a:prstGeom prst="rect">
              <a:avLst/>
            </a:prstGeom>
          </p:spPr>
          <p:txBody>
            <a:bodyPr>
              <a:prstTxWarp prst="textPlain"/>
            </a:bodyPr>
            <a:lstStyle/>
            <a:p>
              <a:pPr lvl="0" algn="l"/>
              <a:r>
                <a:rPr b="0" i="1">
                  <a:ln>
                    <a:noFill/>
                  </a:ln>
                  <a:solidFill>
                    <a:schemeClr val="dk1"/>
                  </a:solidFill>
                  <a:latin typeface="Calibri"/>
                </a:rPr>
                <a:t>5 </a:t>
              </a:r>
            </a:p>
          </p:txBody>
        </p:sp>
        <p:sp>
          <p:nvSpPr>
            <p:cNvPr id="340" name="Google Shape;340;p45"/>
            <p:cNvSpPr/>
            <p:nvPr/>
          </p:nvSpPr>
          <p:spPr>
            <a:xfrm rot="-3240000">
              <a:off x="2164866" y="4942669"/>
              <a:ext cx="1099755" cy="1056465"/>
            </a:xfrm>
            <a:prstGeom prst="rect">
              <a:avLst/>
            </a:prstGeom>
          </p:spPr>
          <p:txBody>
            <a:bodyPr>
              <a:prstTxWarp prst="textPlain"/>
            </a:bodyPr>
            <a:lstStyle/>
            <a:p>
              <a:pPr lvl="0" algn="l"/>
              <a:r>
                <a:rPr b="0" i="1">
                  <a:ln>
                    <a:noFill/>
                  </a:ln>
                  <a:solidFill>
                    <a:schemeClr val="dk1"/>
                  </a:solidFill>
                  <a:latin typeface="Calibri"/>
                </a:rPr>
                <a:t>2 </a:t>
              </a:r>
            </a:p>
          </p:txBody>
        </p:sp>
        <p:sp>
          <p:nvSpPr>
            <p:cNvPr id="341" name="Google Shape;341;p45"/>
            <p:cNvSpPr/>
            <p:nvPr/>
          </p:nvSpPr>
          <p:spPr>
            <a:xfrm rot="-3240000">
              <a:off x="4985947" y="4942669"/>
              <a:ext cx="1099755" cy="1056465"/>
            </a:xfrm>
            <a:prstGeom prst="rect">
              <a:avLst/>
            </a:prstGeom>
          </p:spPr>
          <p:txBody>
            <a:bodyPr>
              <a:prstTxWarp prst="textPlain"/>
            </a:bodyPr>
            <a:lstStyle/>
            <a:p>
              <a:pPr lvl="0" algn="l"/>
              <a:r>
                <a:rPr b="0" i="1">
                  <a:ln>
                    <a:noFill/>
                  </a:ln>
                  <a:solidFill>
                    <a:schemeClr val="dk1"/>
                  </a:solidFill>
                  <a:latin typeface="Calibri"/>
                </a:rPr>
                <a:t>4 </a:t>
              </a:r>
            </a:p>
          </p:txBody>
        </p:sp>
        <p:cxnSp>
          <p:nvCxnSpPr>
            <p:cNvPr id="342" name="Google Shape;342;p45"/>
            <p:cNvCxnSpPr/>
            <p:nvPr/>
          </p:nvCxnSpPr>
          <p:spPr>
            <a:xfrm>
              <a:off x="1813138" y="2867352"/>
              <a:ext cx="4539" cy="975079"/>
            </a:xfrm>
            <a:prstGeom prst="straightConnector1">
              <a:avLst/>
            </a:prstGeom>
            <a:noFill/>
            <a:ln cap="flat" cmpd="sng" w="28575">
              <a:solidFill>
                <a:schemeClr val="dk1"/>
              </a:solidFill>
              <a:prstDash val="solid"/>
              <a:miter lim="800000"/>
              <a:headEnd len="med" w="med" type="none"/>
              <a:tailEnd len="med" w="med" type="none"/>
            </a:ln>
          </p:spPr>
        </p:cxnSp>
        <p:cxnSp>
          <p:nvCxnSpPr>
            <p:cNvPr id="343" name="Google Shape;343;p45"/>
            <p:cNvCxnSpPr/>
            <p:nvPr/>
          </p:nvCxnSpPr>
          <p:spPr>
            <a:xfrm>
              <a:off x="4574922" y="2867352"/>
              <a:ext cx="3027" cy="975079"/>
            </a:xfrm>
            <a:prstGeom prst="straightConnector1">
              <a:avLst/>
            </a:prstGeom>
            <a:noFill/>
            <a:ln cap="flat" cmpd="sng" w="28575">
              <a:solidFill>
                <a:schemeClr val="dk1"/>
              </a:solidFill>
              <a:prstDash val="solid"/>
              <a:miter lim="800000"/>
              <a:headEnd len="med" w="med" type="none"/>
              <a:tailEnd len="med" w="med" type="none"/>
            </a:ln>
          </p:spPr>
        </p:cxnSp>
        <p:cxnSp>
          <p:nvCxnSpPr>
            <p:cNvPr id="344" name="Google Shape;344;p45"/>
            <p:cNvCxnSpPr/>
            <p:nvPr/>
          </p:nvCxnSpPr>
          <p:spPr>
            <a:xfrm>
              <a:off x="7274662" y="2867352"/>
              <a:ext cx="6053" cy="975079"/>
            </a:xfrm>
            <a:prstGeom prst="straightConnector1">
              <a:avLst/>
            </a:prstGeom>
            <a:noFill/>
            <a:ln cap="flat" cmpd="sng" w="28575">
              <a:solidFill>
                <a:schemeClr val="dk1"/>
              </a:solidFill>
              <a:prstDash val="solid"/>
              <a:miter lim="800000"/>
              <a:headEnd len="med" w="med" type="none"/>
              <a:tailEnd len="med" w="med" type="none"/>
            </a:ln>
          </p:spPr>
        </p:cxnSp>
        <p:cxnSp>
          <p:nvCxnSpPr>
            <p:cNvPr id="345" name="Google Shape;345;p45"/>
            <p:cNvCxnSpPr/>
            <p:nvPr/>
          </p:nvCxnSpPr>
          <p:spPr>
            <a:xfrm flipH="1" rot="10800000">
              <a:off x="3197813" y="4016043"/>
              <a:ext cx="4540" cy="975079"/>
            </a:xfrm>
            <a:prstGeom prst="straightConnector1">
              <a:avLst/>
            </a:prstGeom>
            <a:noFill/>
            <a:ln cap="flat" cmpd="sng" w="28575">
              <a:solidFill>
                <a:schemeClr val="dk1"/>
              </a:solidFill>
              <a:prstDash val="solid"/>
              <a:miter lim="800000"/>
              <a:headEnd len="med" w="med" type="none"/>
              <a:tailEnd len="med" w="med" type="none"/>
            </a:ln>
          </p:spPr>
        </p:cxnSp>
        <p:cxnSp>
          <p:nvCxnSpPr>
            <p:cNvPr id="346" name="Google Shape;346;p45"/>
            <p:cNvCxnSpPr/>
            <p:nvPr/>
          </p:nvCxnSpPr>
          <p:spPr>
            <a:xfrm flipH="1" rot="10800000">
              <a:off x="5959599" y="4016043"/>
              <a:ext cx="4539" cy="975079"/>
            </a:xfrm>
            <a:prstGeom prst="straightConnector1">
              <a:avLst/>
            </a:prstGeom>
            <a:noFill/>
            <a:ln cap="flat" cmpd="sng" w="28575">
              <a:solidFill>
                <a:schemeClr val="dk1"/>
              </a:solidFill>
              <a:prstDash val="solid"/>
              <a:miter lim="800000"/>
              <a:headEnd len="med" w="med" type="none"/>
              <a:tailEnd len="med" w="med" type="none"/>
            </a:ln>
          </p:spPr>
        </p:cxnSp>
        <p:sp>
          <p:nvSpPr>
            <p:cNvPr id="347" name="Google Shape;347;p45"/>
            <p:cNvSpPr txBox="1"/>
            <p:nvPr/>
          </p:nvSpPr>
          <p:spPr>
            <a:xfrm>
              <a:off x="1247109" y="1613136"/>
              <a:ext cx="1132396" cy="87602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Times New Roman"/>
                <a:buNone/>
              </a:pPr>
              <a:r>
                <a:rPr b="0" i="0" lang="en-US" sz="1600" u="none">
                  <a:solidFill>
                    <a:schemeClr val="lt1"/>
                  </a:solidFill>
                  <a:latin typeface="Times New Roman"/>
                  <a:ea typeface="Times New Roman"/>
                  <a:cs typeface="Times New Roman"/>
                  <a:sym typeface="Times New Roman"/>
                </a:rPr>
                <a:t>Tạo bài thuyết trình</a:t>
              </a:r>
              <a:endParaRPr/>
            </a:p>
          </p:txBody>
        </p:sp>
        <p:sp>
          <p:nvSpPr>
            <p:cNvPr id="348" name="Google Shape;348;p45"/>
            <p:cNvSpPr txBox="1"/>
            <p:nvPr/>
          </p:nvSpPr>
          <p:spPr>
            <a:xfrm>
              <a:off x="4026127" y="1820611"/>
              <a:ext cx="1132396" cy="46106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9" name="Google Shape;349;p45"/>
            <p:cNvSpPr txBox="1"/>
            <p:nvPr/>
          </p:nvSpPr>
          <p:spPr>
            <a:xfrm>
              <a:off x="5397362" y="5576698"/>
              <a:ext cx="1132396" cy="46106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50" name="Google Shape;350;p45"/>
            <p:cNvSpPr txBox="1"/>
            <p:nvPr/>
          </p:nvSpPr>
          <p:spPr>
            <a:xfrm>
              <a:off x="2636377" y="5414449"/>
              <a:ext cx="1131954" cy="7848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Times New Roman"/>
                <a:buNone/>
              </a:pPr>
              <a:r>
                <a:rPr b="1" i="0" lang="en-US" sz="1400" u="none">
                  <a:solidFill>
                    <a:schemeClr val="lt1"/>
                  </a:solidFill>
                  <a:latin typeface="Times New Roman"/>
                  <a:ea typeface="Times New Roman"/>
                  <a:cs typeface="Times New Roman"/>
                  <a:sym typeface="Times New Roman"/>
                </a:rPr>
                <a:t>Lưu bài thuyết trình</a:t>
              </a:r>
              <a:endParaRPr/>
            </a:p>
          </p:txBody>
        </p:sp>
      </p:grpSp>
      <p:sp>
        <p:nvSpPr>
          <p:cNvPr id="351" name="Google Shape;351;p45"/>
          <p:cNvSpPr txBox="1"/>
          <p:nvPr/>
        </p:nvSpPr>
        <p:spPr>
          <a:xfrm>
            <a:off x="3857625" y="2206625"/>
            <a:ext cx="1584325" cy="5238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Times New Roman"/>
              <a:buNone/>
            </a:pPr>
            <a:r>
              <a:rPr b="0" i="0" lang="en-US" sz="1400" u="none">
                <a:solidFill>
                  <a:schemeClr val="lt1"/>
                </a:solidFill>
                <a:latin typeface="Times New Roman"/>
                <a:ea typeface="Times New Roman"/>
                <a:cs typeface="Times New Roman"/>
                <a:sym typeface="Times New Roman"/>
              </a:rPr>
              <a:t>Bảo vệ bài thuyết trình bằng mật mã  </a:t>
            </a:r>
            <a:endParaRPr/>
          </a:p>
        </p:txBody>
      </p:sp>
      <p:sp>
        <p:nvSpPr>
          <p:cNvPr id="352" name="Google Shape;352;p45"/>
          <p:cNvSpPr txBox="1"/>
          <p:nvPr/>
        </p:nvSpPr>
        <p:spPr>
          <a:xfrm>
            <a:off x="5191125" y="4498975"/>
            <a:ext cx="1703387" cy="8318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imes New Roman"/>
              <a:buNone/>
            </a:pPr>
            <a:r>
              <a:rPr b="1" i="0" lang="en-US" sz="1200" u="none">
                <a:solidFill>
                  <a:schemeClr val="lt1"/>
                </a:solidFill>
                <a:latin typeface="Times New Roman"/>
                <a:ea typeface="Times New Roman"/>
                <a:cs typeface="Times New Roman"/>
                <a:sym typeface="Times New Roman"/>
              </a:rPr>
              <a:t>Tăng cường độ an toàn cho PowerPoint với tính năng File Block Settings</a:t>
            </a:r>
            <a:endParaRPr/>
          </a:p>
        </p:txBody>
      </p:sp>
      <p:sp>
        <p:nvSpPr>
          <p:cNvPr id="353" name="Google Shape;353;p45"/>
          <p:cNvSpPr txBox="1"/>
          <p:nvPr/>
        </p:nvSpPr>
        <p:spPr>
          <a:xfrm>
            <a:off x="6634162" y="2176462"/>
            <a:ext cx="1703387" cy="64611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Times New Roman"/>
              <a:buNone/>
            </a:pPr>
            <a:r>
              <a:rPr b="1" i="0" lang="en-US" sz="1200" u="none">
                <a:solidFill>
                  <a:schemeClr val="lt1"/>
                </a:solidFill>
                <a:latin typeface="Times New Roman"/>
                <a:ea typeface="Times New Roman"/>
                <a:cs typeface="Times New Roman"/>
                <a:sym typeface="Times New Roman"/>
              </a:rPr>
              <a:t>Các thao tác với slide</a:t>
            </a:r>
            <a:endParaRPr b="1" i="1" sz="1200" u="non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lt1"/>
              </a:buClr>
              <a:buSzPts val="1200"/>
              <a:buFont typeface="Times New Roman"/>
              <a:buNone/>
            </a:pPr>
            <a:r>
              <a:rPr b="1" i="0" lang="en-US" sz="1200" u="none">
                <a:solidFill>
                  <a:schemeClr val="lt1"/>
                </a:solidFill>
                <a:latin typeface="Times New Roman"/>
                <a:ea typeface="Times New Roman"/>
                <a:cs typeface="Times New Roman"/>
                <a:sym typeface="Times New Roman"/>
              </a:rPr>
              <a:t>Mở và đóng bài thuyết trình </a:t>
            </a:r>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2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17"/>
          <p:cNvSpPr txBox="1"/>
          <p:nvPr>
            <p:ph type="title"/>
          </p:nvPr>
        </p:nvSpPr>
        <p:spPr>
          <a:xfrm>
            <a:off x="214312" y="0"/>
            <a:ext cx="8929687"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Times New Roman"/>
              <a:buNone/>
            </a:pPr>
            <a:r>
              <a:rPr b="0" i="0" lang="en-US" sz="4800" u="none">
                <a:solidFill>
                  <a:schemeClr val="dk1"/>
                </a:solidFill>
                <a:latin typeface="Times New Roman"/>
                <a:ea typeface="Times New Roman"/>
                <a:cs typeface="Times New Roman"/>
                <a:sym typeface="Times New Roman"/>
              </a:rPr>
              <a:t>3.6 Hình vẽ thông minh (SmartArt)</a:t>
            </a:r>
            <a:endParaRPr/>
          </a:p>
        </p:txBody>
      </p:sp>
      <p:pic>
        <p:nvPicPr>
          <p:cNvPr id="866" name="Google Shape;866;p117"/>
          <p:cNvPicPr preferRelativeResize="0"/>
          <p:nvPr/>
        </p:nvPicPr>
        <p:blipFill rotWithShape="1">
          <a:blip r:embed="rId3">
            <a:alphaModFix/>
          </a:blip>
          <a:srcRect b="0" l="0" r="0" t="0"/>
          <a:stretch/>
        </p:blipFill>
        <p:spPr>
          <a:xfrm>
            <a:off x="0" y="1285875"/>
            <a:ext cx="9771062" cy="5572125"/>
          </a:xfrm>
          <a:prstGeom prst="rect">
            <a:avLst/>
          </a:prstGeom>
          <a:noFill/>
          <a:ln>
            <a:noFill/>
          </a:ln>
        </p:spPr>
      </p:pic>
      <p:pic>
        <p:nvPicPr>
          <p:cNvPr id="867" name="Google Shape;867;p117"/>
          <p:cNvPicPr preferRelativeResize="0"/>
          <p:nvPr/>
        </p:nvPicPr>
        <p:blipFill rotWithShape="1">
          <a:blip r:embed="rId4">
            <a:alphaModFix/>
          </a:blip>
          <a:srcRect b="0" l="0" r="0" t="0"/>
          <a:stretch/>
        </p:blipFill>
        <p:spPr>
          <a:xfrm>
            <a:off x="0" y="1193800"/>
            <a:ext cx="9786937" cy="5664200"/>
          </a:xfrm>
          <a:prstGeom prst="rect">
            <a:avLst/>
          </a:prstGeom>
          <a:noFill/>
          <a:ln>
            <a:noFill/>
          </a:ln>
        </p:spPr>
      </p:pic>
      <p:pic>
        <p:nvPicPr>
          <p:cNvPr id="868" name="Google Shape;868;p117"/>
          <p:cNvPicPr preferRelativeResize="0"/>
          <p:nvPr/>
        </p:nvPicPr>
        <p:blipFill rotWithShape="1">
          <a:blip r:embed="rId5">
            <a:alphaModFix/>
          </a:blip>
          <a:srcRect b="0" l="0" r="0" t="0"/>
          <a:stretch/>
        </p:blipFill>
        <p:spPr>
          <a:xfrm>
            <a:off x="2487612" y="2857500"/>
            <a:ext cx="6870700" cy="37861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20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68"/>
                                        </p:tgtEl>
                                        <p:attrNameLst>
                                          <p:attrName>style.visibility</p:attrName>
                                        </p:attrNameLst>
                                      </p:cBhvr>
                                      <p:to>
                                        <p:strVal val="visible"/>
                                      </p:to>
                                    </p:set>
                                    <p:anim calcmode="lin" valueType="num">
                                      <p:cBhvr additive="base">
                                        <p:cTn dur="500"/>
                                        <p:tgtEl>
                                          <p:spTgt spid="8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18"/>
          <p:cNvSpPr txBox="1"/>
          <p:nvPr/>
        </p:nvSpPr>
        <p:spPr>
          <a:xfrm>
            <a:off x="214312" y="1000125"/>
            <a:ext cx="8643937" cy="10779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PowerPoint 2007 cho phép chúng ta chuyển đổi nội dung của một textbox thành SmartArt</a:t>
            </a:r>
            <a:endParaRPr/>
          </a:p>
        </p:txBody>
      </p:sp>
      <p:pic>
        <p:nvPicPr>
          <p:cNvPr id="874" name="Google Shape;874;p118"/>
          <p:cNvPicPr preferRelativeResize="0"/>
          <p:nvPr/>
        </p:nvPicPr>
        <p:blipFill rotWithShape="1">
          <a:blip r:embed="rId3">
            <a:alphaModFix/>
          </a:blip>
          <a:srcRect b="0" l="0" r="-213" t="9375"/>
          <a:stretch/>
        </p:blipFill>
        <p:spPr>
          <a:xfrm>
            <a:off x="714375" y="2286000"/>
            <a:ext cx="7559675" cy="4714875"/>
          </a:xfrm>
          <a:prstGeom prst="rect">
            <a:avLst/>
          </a:prstGeom>
          <a:noFill/>
          <a:ln>
            <a:noFill/>
          </a:ln>
        </p:spPr>
      </p:pic>
      <p:sp>
        <p:nvSpPr>
          <p:cNvPr id="875" name="Google Shape;875;p118"/>
          <p:cNvSpPr txBox="1"/>
          <p:nvPr>
            <p:ph type="title"/>
          </p:nvPr>
        </p:nvSpPr>
        <p:spPr>
          <a:xfrm>
            <a:off x="214312" y="-71437"/>
            <a:ext cx="8929687"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Times New Roman"/>
              <a:buNone/>
            </a:pPr>
            <a:r>
              <a:rPr b="0" i="0" lang="en-US" sz="4800" u="none">
                <a:solidFill>
                  <a:schemeClr val="dk1"/>
                </a:solidFill>
                <a:latin typeface="Times New Roman"/>
                <a:ea typeface="Times New Roman"/>
                <a:cs typeface="Times New Roman"/>
                <a:sym typeface="Times New Roman"/>
              </a:rPr>
              <a:t>3.6 Hình vẽ thông minh(SmartArt)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119"/>
          <p:cNvPicPr preferRelativeResize="0"/>
          <p:nvPr>
            <p:ph idx="1" type="body"/>
          </p:nvPr>
        </p:nvPicPr>
        <p:blipFill rotWithShape="1">
          <a:blip r:embed="rId3">
            <a:alphaModFix/>
          </a:blip>
          <a:srcRect b="0" l="0" r="0" t="0"/>
          <a:stretch/>
        </p:blipFill>
        <p:spPr>
          <a:xfrm>
            <a:off x="0" y="19050"/>
            <a:ext cx="4645025" cy="3767137"/>
          </a:xfrm>
          <a:prstGeom prst="rect">
            <a:avLst/>
          </a:prstGeom>
          <a:noFill/>
          <a:ln>
            <a:noFill/>
          </a:ln>
        </p:spPr>
      </p:pic>
      <p:pic>
        <p:nvPicPr>
          <p:cNvPr id="881" name="Google Shape;881;p119"/>
          <p:cNvPicPr preferRelativeResize="0"/>
          <p:nvPr/>
        </p:nvPicPr>
        <p:blipFill rotWithShape="1">
          <a:blip r:embed="rId4">
            <a:alphaModFix/>
          </a:blip>
          <a:srcRect b="0" l="0" r="0" t="0"/>
          <a:stretch/>
        </p:blipFill>
        <p:spPr>
          <a:xfrm>
            <a:off x="4359275" y="73025"/>
            <a:ext cx="4711700" cy="4138612"/>
          </a:xfrm>
          <a:prstGeom prst="rect">
            <a:avLst/>
          </a:prstGeom>
          <a:noFill/>
          <a:ln>
            <a:noFill/>
          </a:ln>
        </p:spPr>
      </p:pic>
      <p:pic>
        <p:nvPicPr>
          <p:cNvPr id="882" name="Google Shape;882;p119"/>
          <p:cNvPicPr preferRelativeResize="0"/>
          <p:nvPr/>
        </p:nvPicPr>
        <p:blipFill rotWithShape="1">
          <a:blip r:embed="rId5">
            <a:alphaModFix/>
          </a:blip>
          <a:srcRect b="0" l="0" r="0" t="0"/>
          <a:stretch/>
        </p:blipFill>
        <p:spPr>
          <a:xfrm>
            <a:off x="1925637" y="3548062"/>
            <a:ext cx="4835525" cy="3084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0"/>
                                        </p:tgtEl>
                                        <p:attrNameLst>
                                          <p:attrName>style.visibility</p:attrName>
                                        </p:attrNameLst>
                                      </p:cBhvr>
                                      <p:to>
                                        <p:strVal val="visible"/>
                                      </p:to>
                                    </p:set>
                                    <p:anim calcmode="lin" valueType="num">
                                      <p:cBhvr additive="base">
                                        <p:cTn dur="500"/>
                                        <p:tgtEl>
                                          <p:spTgt spid="8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1"/>
                                        </p:tgtEl>
                                        <p:attrNameLst>
                                          <p:attrName>style.visibility</p:attrName>
                                        </p:attrNameLst>
                                      </p:cBhvr>
                                      <p:to>
                                        <p:strVal val="visible"/>
                                      </p:to>
                                    </p:set>
                                    <p:anim calcmode="lin" valueType="num">
                                      <p:cBhvr additive="base">
                                        <p:cTn dur="500"/>
                                        <p:tgtEl>
                                          <p:spTgt spid="8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2"/>
                                        </p:tgtEl>
                                        <p:attrNameLst>
                                          <p:attrName>style.visibility</p:attrName>
                                        </p:attrNameLst>
                                      </p:cBhvr>
                                      <p:to>
                                        <p:strVal val="visible"/>
                                      </p:to>
                                    </p:set>
                                    <p:anim calcmode="lin" valueType="num">
                                      <p:cBhvr additive="base">
                                        <p:cTn dur="500"/>
                                        <p:tgtEl>
                                          <p:spTgt spid="8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120"/>
          <p:cNvPicPr preferRelativeResize="0"/>
          <p:nvPr>
            <p:ph idx="1" type="body"/>
          </p:nvPr>
        </p:nvPicPr>
        <p:blipFill rotWithShape="1">
          <a:blip r:embed="rId3">
            <a:alphaModFix/>
          </a:blip>
          <a:srcRect b="0" l="0" r="0" t="0"/>
          <a:stretch/>
        </p:blipFill>
        <p:spPr>
          <a:xfrm>
            <a:off x="523875" y="2146300"/>
            <a:ext cx="7419975" cy="4437062"/>
          </a:xfrm>
          <a:prstGeom prst="rect">
            <a:avLst/>
          </a:prstGeom>
          <a:noFill/>
          <a:ln>
            <a:noFill/>
          </a:ln>
        </p:spPr>
      </p:pic>
      <p:sp>
        <p:nvSpPr>
          <p:cNvPr id="888" name="Google Shape;888;p120"/>
          <p:cNvSpPr txBox="1"/>
          <p:nvPr/>
        </p:nvSpPr>
        <p:spPr>
          <a:xfrm>
            <a:off x="0" y="-39687"/>
            <a:ext cx="9144000" cy="1754187"/>
          </a:xfrm>
          <a:prstGeom prst="rect">
            <a:avLst/>
          </a:prstGeom>
          <a:solidFill>
            <a:srgbClr val="4BACC6"/>
          </a:solidFill>
          <a:ln cap="flat" cmpd="sng" w="25400">
            <a:solidFill>
              <a:srgbClr val="357D9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3600"/>
              <a:buFont typeface="Calibri"/>
              <a:buNone/>
            </a:pPr>
            <a:r>
              <a:rPr b="1" i="0" lang="en-US" sz="3600" u="none">
                <a:solidFill>
                  <a:srgbClr val="FFFFFF"/>
                </a:solidFill>
                <a:latin typeface="Calibri"/>
                <a:ea typeface="Calibri"/>
                <a:cs typeface="Calibri"/>
                <a:sym typeface="Calibri"/>
              </a:rPr>
              <a:t>Môn học nào giúp học sinh rèn luyện cách tư duy tính toán?</a:t>
            </a:r>
            <a:endParaRPr/>
          </a:p>
          <a:p>
            <a:pPr indent="0" lvl="0" marL="0" marR="0" rtl="0" algn="l">
              <a:lnSpc>
                <a:spcPct val="100000"/>
              </a:lnSpc>
              <a:spcBef>
                <a:spcPts val="0"/>
              </a:spcBef>
              <a:spcAft>
                <a:spcPts val="0"/>
              </a:spcAft>
              <a:buNone/>
            </a:pPr>
            <a:r>
              <a:t/>
            </a:r>
            <a:endParaRPr b="1" i="0" sz="3600" u="none">
              <a:solidFill>
                <a:srgbClr val="FFFFFF"/>
              </a:solidFill>
              <a:latin typeface="Calibri"/>
              <a:ea typeface="Calibri"/>
              <a:cs typeface="Calibri"/>
              <a:sym typeface="Calibri"/>
            </a:endParaRPr>
          </a:p>
        </p:txBody>
      </p:sp>
      <p:grpSp>
        <p:nvGrpSpPr>
          <p:cNvPr id="889" name="Google Shape;889;p120"/>
          <p:cNvGrpSpPr/>
          <p:nvPr/>
        </p:nvGrpSpPr>
        <p:grpSpPr>
          <a:xfrm>
            <a:off x="642937" y="2143125"/>
            <a:ext cx="7286625" cy="982662"/>
            <a:chOff x="0" y="31807"/>
            <a:chExt cx="7286676" cy="982799"/>
          </a:xfrm>
        </p:grpSpPr>
        <p:sp>
          <p:nvSpPr>
            <p:cNvPr id="890" name="Google Shape;890;p120"/>
            <p:cNvSpPr/>
            <p:nvPr/>
          </p:nvSpPr>
          <p:spPr>
            <a:xfrm>
              <a:off x="0" y="31807"/>
              <a:ext cx="7286676" cy="982799"/>
            </a:xfrm>
            <a:prstGeom prst="roundRect">
              <a:avLst>
                <a:gd fmla="val 16667" name="adj"/>
              </a:avLst>
            </a:prstGeom>
            <a:gradFill>
              <a:gsLst>
                <a:gs pos="0">
                  <a:srgbClr val="A3C4FF"/>
                </a:gs>
                <a:gs pos="35000">
                  <a:srgbClr val="BFD5FF"/>
                </a:gs>
                <a:gs pos="100000">
                  <a:srgbClr val="E5EEFF"/>
                </a:gs>
              </a:gsLst>
              <a:lin ang="16200000" scaled="0"/>
            </a:gradFill>
            <a:ln cap="flat" cmpd="sng" w="9525">
              <a:solidFill>
                <a:srgbClr val="4A7EBB"/>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891" name="Google Shape;891;p120"/>
            <p:cNvSpPr txBox="1"/>
            <p:nvPr/>
          </p:nvSpPr>
          <p:spPr>
            <a:xfrm>
              <a:off x="47625" y="79439"/>
              <a:ext cx="7191425" cy="887536"/>
            </a:xfrm>
            <a:prstGeom prst="rect">
              <a:avLst/>
            </a:prstGeom>
            <a:gradFill>
              <a:gsLst>
                <a:gs pos="0">
                  <a:srgbClr val="A3C4FF"/>
                </a:gs>
                <a:gs pos="35000">
                  <a:srgbClr val="BFD5FF"/>
                </a:gs>
                <a:gs pos="100000">
                  <a:srgbClr val="E5EEFF"/>
                </a:gs>
              </a:gsLst>
              <a:lin ang="16200000" scaled="0"/>
            </a:gradFill>
            <a:ln cap="flat" cmpd="sng" w="9525">
              <a:solidFill>
                <a:srgbClr val="4A7EBB"/>
              </a:solidFill>
              <a:prstDash val="solid"/>
              <a:miter lim="800000"/>
              <a:headEnd len="sm" w="sm" type="none"/>
              <a:tailEnd len="sm" w="sm" type="none"/>
            </a:ln>
            <a:effectLst>
              <a:outerShdw blurRad="63500" dir="5400000" dist="20000">
                <a:srgbClr val="000000">
                  <a:alpha val="37647"/>
                </a:srgbClr>
              </a:outerShdw>
            </a:effectLst>
          </p:spPr>
          <p:txBody>
            <a:bodyPr anchorCtr="0" anchor="ctr" bIns="160000" lIns="160000" spcFirstLastPara="1" rIns="160000" wrap="square" tIns="160000">
              <a:noAutofit/>
            </a:bodyPr>
            <a:lstStyle/>
            <a:p>
              <a:pPr indent="0" lvl="0" marL="0" marR="0" rtl="0" algn="l">
                <a:lnSpc>
                  <a:spcPct val="90000"/>
                </a:lnSpc>
                <a:spcBef>
                  <a:spcPts val="0"/>
                </a:spcBef>
                <a:spcAft>
                  <a:spcPts val="0"/>
                </a:spcAft>
                <a:buClr>
                  <a:srgbClr val="000000"/>
                </a:buClr>
                <a:buSzPts val="4200"/>
                <a:buFont typeface="Calibri"/>
                <a:buNone/>
              </a:pPr>
              <a:r>
                <a:rPr b="0" i="0" lang="en-US" sz="4200" u="none">
                  <a:solidFill>
                    <a:srgbClr val="000000"/>
                  </a:solidFill>
                  <a:latin typeface="Calibri"/>
                  <a:ea typeface="Calibri"/>
                  <a:cs typeface="Calibri"/>
                  <a:sym typeface="Calibri"/>
                </a:rPr>
                <a:t>A. Môn toán học</a:t>
              </a: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121"/>
          <p:cNvPicPr preferRelativeResize="0"/>
          <p:nvPr>
            <p:ph idx="1" type="body"/>
          </p:nvPr>
        </p:nvPicPr>
        <p:blipFill rotWithShape="1">
          <a:blip r:embed="rId3">
            <a:alphaModFix/>
          </a:blip>
          <a:srcRect b="0" l="0" r="0" t="0"/>
          <a:stretch/>
        </p:blipFill>
        <p:spPr>
          <a:xfrm>
            <a:off x="444500" y="688975"/>
            <a:ext cx="8328025" cy="5711825"/>
          </a:xfrm>
          <a:prstGeom prst="rect">
            <a:avLst/>
          </a:prstGeom>
          <a:noFill/>
          <a:ln>
            <a:noFill/>
          </a:ln>
        </p:spPr>
      </p:pic>
      <p:sp>
        <p:nvSpPr>
          <p:cNvPr id="897" name="Google Shape;897;p121"/>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22"/>
          <p:cNvSpPr txBox="1"/>
          <p:nvPr>
            <p:ph type="title"/>
          </p:nvPr>
        </p:nvSpPr>
        <p:spPr>
          <a:xfrm>
            <a:off x="0" y="71437"/>
            <a:ext cx="8929687"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Times New Roman"/>
              <a:buNone/>
            </a:pPr>
            <a:r>
              <a:rPr b="0" i="0" lang="en-US" sz="4800" u="none">
                <a:solidFill>
                  <a:schemeClr val="dk1"/>
                </a:solidFill>
                <a:latin typeface="Times New Roman"/>
                <a:ea typeface="Times New Roman"/>
                <a:cs typeface="Times New Roman"/>
                <a:sym typeface="Times New Roman"/>
              </a:rPr>
              <a:t>4. Trình diễn</a:t>
            </a:r>
            <a:endParaRPr/>
          </a:p>
        </p:txBody>
      </p:sp>
      <p:pic>
        <p:nvPicPr>
          <p:cNvPr id="903" name="Google Shape;903;p122"/>
          <p:cNvPicPr preferRelativeResize="0"/>
          <p:nvPr/>
        </p:nvPicPr>
        <p:blipFill rotWithShape="1">
          <a:blip r:embed="rId3">
            <a:alphaModFix/>
          </a:blip>
          <a:srcRect b="3998" l="0" r="6654" t="0"/>
          <a:stretch/>
        </p:blipFill>
        <p:spPr>
          <a:xfrm>
            <a:off x="0" y="1500187"/>
            <a:ext cx="9144000" cy="5440362"/>
          </a:xfrm>
          <a:prstGeom prst="rect">
            <a:avLst/>
          </a:prstGeom>
          <a:noFill/>
          <a:ln>
            <a:noFill/>
          </a:ln>
        </p:spPr>
      </p:pic>
      <p:pic>
        <p:nvPicPr>
          <p:cNvPr id="904" name="Google Shape;904;p122"/>
          <p:cNvPicPr preferRelativeResize="0"/>
          <p:nvPr/>
        </p:nvPicPr>
        <p:blipFill rotWithShape="1">
          <a:blip r:embed="rId4">
            <a:alphaModFix/>
          </a:blip>
          <a:srcRect b="0" l="0" r="0" t="0"/>
          <a:stretch/>
        </p:blipFill>
        <p:spPr>
          <a:xfrm>
            <a:off x="0" y="1401762"/>
            <a:ext cx="9144000" cy="5456237"/>
          </a:xfrm>
          <a:prstGeom prst="rect">
            <a:avLst/>
          </a:prstGeom>
          <a:noFill/>
          <a:ln>
            <a:noFill/>
          </a:ln>
        </p:spPr>
      </p:pic>
      <p:pic>
        <p:nvPicPr>
          <p:cNvPr id="905" name="Google Shape;905;p122"/>
          <p:cNvPicPr preferRelativeResize="0"/>
          <p:nvPr/>
        </p:nvPicPr>
        <p:blipFill rotWithShape="1">
          <a:blip r:embed="rId5">
            <a:alphaModFix/>
          </a:blip>
          <a:srcRect b="0" l="0" r="0" t="0"/>
          <a:stretch/>
        </p:blipFill>
        <p:spPr>
          <a:xfrm>
            <a:off x="2643187" y="3000375"/>
            <a:ext cx="4781550" cy="566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4"/>
                                        </p:tgtEl>
                                        <p:attrNameLst>
                                          <p:attrName>style.visibility</p:attrName>
                                        </p:attrNameLst>
                                      </p:cBhvr>
                                      <p:to>
                                        <p:strVal val="visible"/>
                                      </p:to>
                                    </p:set>
                                    <p:anim calcmode="lin" valueType="num">
                                      <p:cBhvr additive="base">
                                        <p:cTn dur="500"/>
                                        <p:tgtEl>
                                          <p:spTgt spid="9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05"/>
                                        </p:tgtEl>
                                        <p:attrNameLst>
                                          <p:attrName>style.visibility</p:attrName>
                                        </p:attrNameLst>
                                      </p:cBhvr>
                                      <p:to>
                                        <p:strVal val="visible"/>
                                      </p:to>
                                    </p:set>
                                    <p:anim calcmode="lin" valueType="num">
                                      <p:cBhvr additive="base">
                                        <p:cTn dur="500"/>
                                        <p:tgtEl>
                                          <p:spTgt spid="9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23"/>
          <p:cNvSpPr txBox="1"/>
          <p:nvPr>
            <p:ph type="title"/>
          </p:nvPr>
        </p:nvSpPr>
        <p:spPr>
          <a:xfrm>
            <a:off x="71437" y="274637"/>
            <a:ext cx="8929687"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Times New Roman"/>
              <a:buNone/>
            </a:pPr>
            <a:r>
              <a:rPr b="0" i="0" lang="en-US" sz="4800" u="none">
                <a:solidFill>
                  <a:schemeClr val="dk1"/>
                </a:solidFill>
                <a:latin typeface="Times New Roman"/>
                <a:ea typeface="Times New Roman"/>
                <a:cs typeface="Times New Roman"/>
                <a:sym typeface="Times New Roman"/>
              </a:rPr>
              <a:t>4. Trình diễn</a:t>
            </a:r>
            <a:endParaRPr/>
          </a:p>
        </p:txBody>
      </p:sp>
      <p:pic>
        <p:nvPicPr>
          <p:cNvPr id="911" name="Google Shape;911;p123"/>
          <p:cNvPicPr preferRelativeResize="0"/>
          <p:nvPr/>
        </p:nvPicPr>
        <p:blipFill rotWithShape="1">
          <a:blip r:embed="rId3">
            <a:alphaModFix/>
          </a:blip>
          <a:srcRect b="0" l="0" r="0" t="0"/>
          <a:stretch/>
        </p:blipFill>
        <p:spPr>
          <a:xfrm>
            <a:off x="714375" y="1285875"/>
            <a:ext cx="6643687" cy="552926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24"/>
          <p:cNvSpPr txBox="1"/>
          <p:nvPr>
            <p:ph type="title"/>
          </p:nvPr>
        </p:nvSpPr>
        <p:spPr>
          <a:xfrm>
            <a:off x="714375" y="2500312"/>
            <a:ext cx="7467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5. Tạo bài trắc nghiệm</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25"/>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
        <p:nvSpPr>
          <p:cNvPr id="922" name="Google Shape;922;p125"/>
          <p:cNvSpPr txBox="1"/>
          <p:nvPr/>
        </p:nvSpPr>
        <p:spPr>
          <a:xfrm>
            <a:off x="8129587" y="5734050"/>
            <a:ext cx="609600" cy="520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Georgia"/>
              <a:buNone/>
            </a:pPr>
            <a:fld id="{00000000-1234-1234-1234-123412341234}" type="slidenum">
              <a:rPr b="1" i="0" lang="en-US" sz="1400" u="none">
                <a:solidFill>
                  <a:srgbClr val="FFFFFF"/>
                </a:solidFill>
                <a:latin typeface="Georgia"/>
                <a:ea typeface="Georgia"/>
                <a:cs typeface="Georgia"/>
                <a:sym typeface="Georgia"/>
              </a:rPr>
              <a:t>‹#›</a:t>
            </a:fld>
            <a:endParaRPr/>
          </a:p>
        </p:txBody>
      </p:sp>
      <p:sp>
        <p:nvSpPr>
          <p:cNvPr id="923" name="Google Shape;923;p125"/>
          <p:cNvSpPr/>
          <p:nvPr/>
        </p:nvSpPr>
        <p:spPr>
          <a:xfrm>
            <a:off x="8248650" y="6359525"/>
            <a:ext cx="381000" cy="381000"/>
          </a:xfrm>
          <a:prstGeom prst="smileyFace">
            <a:avLst>
              <a:gd fmla="val 4653" name="adj"/>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924" name="Google Shape;924;p125"/>
          <p:cNvGrpSpPr/>
          <p:nvPr/>
        </p:nvGrpSpPr>
        <p:grpSpPr>
          <a:xfrm>
            <a:off x="304800" y="3276600"/>
            <a:ext cx="8458200" cy="914400"/>
            <a:chOff x="336" y="2976"/>
            <a:chExt cx="5424" cy="624"/>
          </a:xfrm>
        </p:grpSpPr>
        <p:grpSp>
          <p:nvGrpSpPr>
            <p:cNvPr id="925" name="Google Shape;925;p125"/>
            <p:cNvGrpSpPr/>
            <p:nvPr/>
          </p:nvGrpSpPr>
          <p:grpSpPr>
            <a:xfrm>
              <a:off x="336" y="2976"/>
              <a:ext cx="5424" cy="624"/>
              <a:chOff x="336" y="3504"/>
              <a:chExt cx="5424" cy="624"/>
            </a:xfrm>
          </p:grpSpPr>
          <p:sp>
            <p:nvSpPr>
              <p:cNvPr id="926" name="Google Shape;926;p125"/>
              <p:cNvSpPr txBox="1"/>
              <p:nvPr/>
            </p:nvSpPr>
            <p:spPr>
              <a:xfrm>
                <a:off x="624" y="3504"/>
                <a:ext cx="5136" cy="624"/>
              </a:xfrm>
              <a:prstGeom prst="rect">
                <a:avLst/>
              </a:prstGeom>
              <a:gradFill>
                <a:gsLst>
                  <a:gs pos="0">
                    <a:srgbClr val="FFF4C6"/>
                  </a:gs>
                  <a:gs pos="100000">
                    <a:srgbClr val="FFCC00"/>
                  </a:gs>
                </a:gsLst>
                <a:lin ang="0" scaled="0"/>
              </a:gradFill>
              <a:ln>
                <a:noFill/>
              </a:ln>
              <a:effectLst>
                <a:outerShdw blurRad="63500" dir="2700000" dist="107763">
                  <a:schemeClr val="lt2">
                    <a:alpha val="49803"/>
                  </a:schemeClr>
                </a:outerShdw>
              </a:effectLst>
            </p:spPr>
            <p:txBody>
              <a:bodyPr anchorCtr="0" anchor="ctr" bIns="45700" lIns="91425" spcFirstLastPara="1" rIns="91425" wrap="square" tIns="45700">
                <a:noAutofit/>
              </a:bodyPr>
              <a:lstStyle/>
              <a:p>
                <a:pPr indent="-457200" lvl="2" marL="1187450" marR="0" rtl="0" algn="just">
                  <a:lnSpc>
                    <a:spcPct val="100000"/>
                  </a:lnSpc>
                  <a:spcBef>
                    <a:spcPts val="0"/>
                  </a:spcBef>
                  <a:spcAft>
                    <a:spcPts val="0"/>
                  </a:spcAft>
                  <a:buClr>
                    <a:srgbClr val="0000FF"/>
                  </a:buClr>
                  <a:buSzPts val="2800"/>
                  <a:buFont typeface="Times New Roman"/>
                  <a:buNone/>
                </a:pPr>
                <a:r>
                  <a:rPr b="0" i="0" lang="en-US" sz="2800" u="none" cap="none" strike="noStrike">
                    <a:solidFill>
                      <a:srgbClr val="0000FF"/>
                    </a:solidFill>
                    <a:latin typeface="Times New Roman"/>
                    <a:ea typeface="Times New Roman"/>
                    <a:cs typeface="Times New Roman"/>
                    <a:sym typeface="Times New Roman"/>
                  </a:rPr>
                  <a:t>          </a:t>
                </a:r>
                <a:r>
                  <a:rPr b="1" i="0" lang="en-US" sz="3200" u="none" cap="none" strike="noStrike">
                    <a:solidFill>
                      <a:srgbClr val="0000FF"/>
                    </a:solidFill>
                    <a:latin typeface="Times New Roman"/>
                    <a:ea typeface="Times New Roman"/>
                    <a:cs typeface="Times New Roman"/>
                    <a:sym typeface="Times New Roman"/>
                  </a:rPr>
                  <a:t>Phần mềm ứng dụng</a:t>
                </a:r>
                <a:endParaRPr/>
              </a:p>
            </p:txBody>
          </p:sp>
          <p:sp>
            <p:nvSpPr>
              <p:cNvPr id="927" name="Google Shape;927;p125"/>
              <p:cNvSpPr/>
              <p:nvPr/>
            </p:nvSpPr>
            <p:spPr>
              <a:xfrm>
                <a:off x="336" y="3504"/>
                <a:ext cx="624" cy="624"/>
              </a:xfrm>
              <a:prstGeom prst="ellipse">
                <a:avLst/>
              </a:prstGeom>
              <a:solidFill>
                <a:schemeClr val="lt1"/>
              </a:solidFill>
              <a:ln>
                <a:noFill/>
              </a:ln>
              <a:effectLst>
                <a:outerShdw blurRad="63500" dir="2700000" dist="107763">
                  <a:schemeClr val="lt2">
                    <a:alpha val="49803"/>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928" name="Google Shape;928;p125"/>
            <p:cNvSpPr/>
            <p:nvPr/>
          </p:nvSpPr>
          <p:spPr>
            <a:xfrm>
              <a:off x="384" y="3024"/>
              <a:ext cx="528" cy="528"/>
            </a:xfrm>
            <a:prstGeom prst="ellipse">
              <a:avLst/>
            </a:prstGeom>
            <a:solidFill>
              <a:srgbClr val="FCF6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Georgia"/>
                <a:buNone/>
              </a:pPr>
              <a:r>
                <a:rPr b="0" i="0" lang="en-US" sz="3200" u="none">
                  <a:solidFill>
                    <a:schemeClr val="dk1"/>
                  </a:solidFill>
                  <a:latin typeface="Georgia"/>
                  <a:ea typeface="Georgia"/>
                  <a:cs typeface="Georgia"/>
                  <a:sym typeface="Georgia"/>
                </a:rPr>
                <a:t>B</a:t>
              </a:r>
              <a:endParaRPr/>
            </a:p>
          </p:txBody>
        </p:sp>
      </p:grpSp>
      <p:grpSp>
        <p:nvGrpSpPr>
          <p:cNvPr id="929" name="Google Shape;929;p125"/>
          <p:cNvGrpSpPr/>
          <p:nvPr/>
        </p:nvGrpSpPr>
        <p:grpSpPr>
          <a:xfrm>
            <a:off x="304800" y="2133600"/>
            <a:ext cx="8458200" cy="914400"/>
            <a:chOff x="336" y="2304"/>
            <a:chExt cx="5424" cy="624"/>
          </a:xfrm>
        </p:grpSpPr>
        <p:grpSp>
          <p:nvGrpSpPr>
            <p:cNvPr id="930" name="Google Shape;930;p125"/>
            <p:cNvGrpSpPr/>
            <p:nvPr/>
          </p:nvGrpSpPr>
          <p:grpSpPr>
            <a:xfrm>
              <a:off x="336" y="2304"/>
              <a:ext cx="5424" cy="624"/>
              <a:chOff x="336" y="3504"/>
              <a:chExt cx="5424" cy="624"/>
            </a:xfrm>
          </p:grpSpPr>
          <p:sp>
            <p:nvSpPr>
              <p:cNvPr id="931" name="Google Shape;931;p125"/>
              <p:cNvSpPr txBox="1"/>
              <p:nvPr/>
            </p:nvSpPr>
            <p:spPr>
              <a:xfrm>
                <a:off x="624" y="3504"/>
                <a:ext cx="5136" cy="624"/>
              </a:xfrm>
              <a:prstGeom prst="rect">
                <a:avLst/>
              </a:prstGeom>
              <a:gradFill>
                <a:gsLst>
                  <a:gs pos="0">
                    <a:srgbClr val="FFF4C6"/>
                  </a:gs>
                  <a:gs pos="100000">
                    <a:srgbClr val="FFCC00"/>
                  </a:gs>
                </a:gsLst>
                <a:lin ang="0" scaled="0"/>
              </a:gradFill>
              <a:ln>
                <a:noFill/>
              </a:ln>
              <a:effectLst>
                <a:outerShdw blurRad="63500" dir="2700000" dist="107763">
                  <a:schemeClr val="lt2">
                    <a:alpha val="49803"/>
                  </a:schemeClr>
                </a:outerShdw>
              </a:effectLst>
            </p:spPr>
            <p:txBody>
              <a:bodyPr anchorCtr="0" anchor="ctr" bIns="45700" lIns="91425" spcFirstLastPara="1" rIns="91425" wrap="square" tIns="45700">
                <a:noAutofit/>
              </a:bodyPr>
              <a:lstStyle/>
              <a:p>
                <a:pPr indent="-457200" lvl="2" marL="1187450" marR="0" rtl="0" algn="just">
                  <a:lnSpc>
                    <a:spcPct val="100000"/>
                  </a:lnSpc>
                  <a:spcBef>
                    <a:spcPts val="0"/>
                  </a:spcBef>
                  <a:spcAft>
                    <a:spcPts val="0"/>
                  </a:spcAft>
                  <a:buClr>
                    <a:srgbClr val="0000FF"/>
                  </a:buClr>
                  <a:buSzPts val="3200"/>
                  <a:buFont typeface="Times New Roman"/>
                  <a:buNone/>
                </a:pPr>
                <a:r>
                  <a:rPr b="1" i="0" lang="en-US" sz="3200" u="none" cap="none" strike="noStrike">
                    <a:solidFill>
                      <a:srgbClr val="0000FF"/>
                    </a:solidFill>
                    <a:latin typeface="Times New Roman"/>
                    <a:ea typeface="Times New Roman"/>
                    <a:cs typeface="Times New Roman"/>
                    <a:sym typeface="Times New Roman"/>
                  </a:rPr>
                  <a:t>         Phần mềm hệ thống</a:t>
                </a:r>
                <a:endParaRPr/>
              </a:p>
            </p:txBody>
          </p:sp>
          <p:sp>
            <p:nvSpPr>
              <p:cNvPr id="932" name="Google Shape;932;p125"/>
              <p:cNvSpPr/>
              <p:nvPr/>
            </p:nvSpPr>
            <p:spPr>
              <a:xfrm>
                <a:off x="336" y="3504"/>
                <a:ext cx="624" cy="624"/>
              </a:xfrm>
              <a:prstGeom prst="ellipse">
                <a:avLst/>
              </a:prstGeom>
              <a:solidFill>
                <a:schemeClr val="lt1"/>
              </a:solidFill>
              <a:ln>
                <a:noFill/>
              </a:ln>
              <a:effectLst>
                <a:outerShdw blurRad="63500" dir="2700000" dist="107763">
                  <a:schemeClr val="lt2">
                    <a:alpha val="49803"/>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933" name="Google Shape;933;p125"/>
            <p:cNvSpPr/>
            <p:nvPr/>
          </p:nvSpPr>
          <p:spPr>
            <a:xfrm>
              <a:off x="384" y="2352"/>
              <a:ext cx="528" cy="528"/>
            </a:xfrm>
            <a:prstGeom prst="ellipse">
              <a:avLst/>
            </a:prstGeom>
            <a:solidFill>
              <a:srgbClr val="FCF6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Georgia"/>
                <a:buNone/>
              </a:pPr>
              <a:r>
                <a:rPr b="0" i="0" lang="en-US" sz="3200" u="none">
                  <a:solidFill>
                    <a:schemeClr val="dk1"/>
                  </a:solidFill>
                  <a:latin typeface="Georgia"/>
                  <a:ea typeface="Georgia"/>
                  <a:cs typeface="Georgia"/>
                  <a:sym typeface="Georgia"/>
                </a:rPr>
                <a:t>A</a:t>
              </a:r>
              <a:endParaRPr/>
            </a:p>
          </p:txBody>
        </p:sp>
      </p:grpSp>
      <p:grpSp>
        <p:nvGrpSpPr>
          <p:cNvPr id="934" name="Google Shape;934;p125"/>
          <p:cNvGrpSpPr/>
          <p:nvPr/>
        </p:nvGrpSpPr>
        <p:grpSpPr>
          <a:xfrm>
            <a:off x="304800" y="5486400"/>
            <a:ext cx="8458200" cy="914400"/>
            <a:chOff x="336" y="3648"/>
            <a:chExt cx="5424" cy="624"/>
          </a:xfrm>
        </p:grpSpPr>
        <p:grpSp>
          <p:nvGrpSpPr>
            <p:cNvPr id="935" name="Google Shape;935;p125"/>
            <p:cNvGrpSpPr/>
            <p:nvPr/>
          </p:nvGrpSpPr>
          <p:grpSpPr>
            <a:xfrm>
              <a:off x="336" y="3648"/>
              <a:ext cx="5424" cy="624"/>
              <a:chOff x="336" y="3504"/>
              <a:chExt cx="5424" cy="624"/>
            </a:xfrm>
          </p:grpSpPr>
          <p:sp>
            <p:nvSpPr>
              <p:cNvPr id="936" name="Google Shape;936;p125"/>
              <p:cNvSpPr txBox="1"/>
              <p:nvPr/>
            </p:nvSpPr>
            <p:spPr>
              <a:xfrm>
                <a:off x="624" y="3504"/>
                <a:ext cx="5136" cy="624"/>
              </a:xfrm>
              <a:prstGeom prst="rect">
                <a:avLst/>
              </a:prstGeom>
              <a:gradFill>
                <a:gsLst>
                  <a:gs pos="0">
                    <a:srgbClr val="FFF4C6"/>
                  </a:gs>
                  <a:gs pos="100000">
                    <a:srgbClr val="FFCC00"/>
                  </a:gs>
                </a:gsLst>
                <a:lin ang="0" scaled="0"/>
              </a:gradFill>
              <a:ln>
                <a:noFill/>
              </a:ln>
              <a:effectLst>
                <a:outerShdw blurRad="63500" dir="2700000" dist="107763">
                  <a:schemeClr val="lt2">
                    <a:alpha val="49803"/>
                  </a:schemeClr>
                </a:outerShdw>
              </a:effectLst>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1800"/>
                  <a:buFont typeface="Calibri"/>
                  <a:buNone/>
                </a:pPr>
                <a:r>
                  <a:rPr b="0" i="0" lang="en-US" sz="1800" u="none">
                    <a:solidFill>
                      <a:schemeClr val="dk1"/>
                    </a:solidFill>
                    <a:latin typeface="Calibri"/>
                    <a:ea typeface="Calibri"/>
                    <a:cs typeface="Calibri"/>
                    <a:sym typeface="Calibri"/>
                  </a:rPr>
                  <a:t>		</a:t>
                </a:r>
                <a:r>
                  <a:rPr b="0" i="0" lang="en-US" sz="1800" u="none">
                    <a:solidFill>
                      <a:srgbClr val="0000FF"/>
                    </a:solidFill>
                    <a:latin typeface="Times New Roman"/>
                    <a:ea typeface="Times New Roman"/>
                    <a:cs typeface="Times New Roman"/>
                    <a:sym typeface="Times New Roman"/>
                  </a:rPr>
                  <a:t>           </a:t>
                </a:r>
                <a:r>
                  <a:rPr b="1" i="0" lang="en-US" sz="3200" u="none">
                    <a:solidFill>
                      <a:srgbClr val="0000FF"/>
                    </a:solidFill>
                    <a:latin typeface="Times New Roman"/>
                    <a:ea typeface="Times New Roman"/>
                    <a:cs typeface="Times New Roman"/>
                    <a:sym typeface="Times New Roman"/>
                  </a:rPr>
                  <a:t>Phần mềm tiện ích</a:t>
                </a:r>
                <a:r>
                  <a:rPr b="1" i="0" lang="en-US" sz="3200" u="none">
                    <a:solidFill>
                      <a:schemeClr val="dk1"/>
                    </a:solidFill>
                    <a:latin typeface="Times New Roman"/>
                    <a:ea typeface="Times New Roman"/>
                    <a:cs typeface="Times New Roman"/>
                    <a:sym typeface="Times New Roman"/>
                  </a:rPr>
                  <a:t>.</a:t>
                </a:r>
                <a:endParaRPr/>
              </a:p>
            </p:txBody>
          </p:sp>
          <p:sp>
            <p:nvSpPr>
              <p:cNvPr id="937" name="Google Shape;937;p125"/>
              <p:cNvSpPr/>
              <p:nvPr/>
            </p:nvSpPr>
            <p:spPr>
              <a:xfrm>
                <a:off x="336" y="3504"/>
                <a:ext cx="624" cy="624"/>
              </a:xfrm>
              <a:prstGeom prst="ellipse">
                <a:avLst/>
              </a:prstGeom>
              <a:solidFill>
                <a:schemeClr val="lt1"/>
              </a:solidFill>
              <a:ln>
                <a:noFill/>
              </a:ln>
              <a:effectLst>
                <a:outerShdw blurRad="63500" dir="2700000" dist="107763">
                  <a:schemeClr val="lt2">
                    <a:alpha val="49803"/>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938" name="Google Shape;938;p125"/>
            <p:cNvSpPr/>
            <p:nvPr/>
          </p:nvSpPr>
          <p:spPr>
            <a:xfrm>
              <a:off x="384" y="3696"/>
              <a:ext cx="528" cy="528"/>
            </a:xfrm>
            <a:prstGeom prst="ellipse">
              <a:avLst/>
            </a:prstGeom>
            <a:solidFill>
              <a:srgbClr val="FCF6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Georgia"/>
                <a:buNone/>
              </a:pPr>
              <a:r>
                <a:rPr b="0" i="0" lang="en-US" sz="3200" u="none">
                  <a:solidFill>
                    <a:schemeClr val="dk1"/>
                  </a:solidFill>
                  <a:latin typeface="Georgia"/>
                  <a:ea typeface="Georgia"/>
                  <a:cs typeface="Georgia"/>
                  <a:sym typeface="Georgia"/>
                </a:rPr>
                <a:t>D</a:t>
              </a:r>
              <a:endParaRPr/>
            </a:p>
          </p:txBody>
        </p:sp>
      </p:grpSp>
      <p:grpSp>
        <p:nvGrpSpPr>
          <p:cNvPr id="939" name="Google Shape;939;p125"/>
          <p:cNvGrpSpPr/>
          <p:nvPr/>
        </p:nvGrpSpPr>
        <p:grpSpPr>
          <a:xfrm>
            <a:off x="304800" y="381000"/>
            <a:ext cx="8391525" cy="1676400"/>
            <a:chOff x="0" y="672"/>
            <a:chExt cx="5715" cy="1536"/>
          </a:xfrm>
        </p:grpSpPr>
        <p:sp>
          <p:nvSpPr>
            <p:cNvPr id="940" name="Google Shape;940;p125"/>
            <p:cNvSpPr/>
            <p:nvPr/>
          </p:nvSpPr>
          <p:spPr>
            <a:xfrm>
              <a:off x="0" y="672"/>
              <a:ext cx="1600" cy="1536"/>
            </a:xfrm>
            <a:prstGeom prst="ellipse">
              <a:avLst/>
            </a:prstGeom>
            <a:solidFill>
              <a:srgbClr val="FFCC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41" name="Google Shape;941;p125"/>
            <p:cNvSpPr txBox="1"/>
            <p:nvPr/>
          </p:nvSpPr>
          <p:spPr>
            <a:xfrm>
              <a:off x="675" y="672"/>
              <a:ext cx="5040" cy="1536"/>
            </a:xfrm>
            <a:prstGeom prst="rect">
              <a:avLst/>
            </a:prstGeom>
            <a:gradFill>
              <a:gsLst>
                <a:gs pos="0">
                  <a:srgbClr val="FFCC00"/>
                </a:gs>
                <a:gs pos="100000">
                  <a:schemeClr val="lt1"/>
                </a:gs>
              </a:gsLst>
              <a:lin ang="0" scaled="0"/>
            </a:gra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3200"/>
                <a:buFont typeface="Arial"/>
                <a:buNone/>
              </a:pPr>
              <a:r>
                <a:t/>
              </a:r>
              <a:endParaRPr b="0" i="0" sz="3200" u="none">
                <a:solidFill>
                  <a:srgbClr val="800000"/>
                </a:solidFill>
                <a:latin typeface="Arial"/>
                <a:ea typeface="Arial"/>
                <a:cs typeface="Arial"/>
                <a:sym typeface="Arial"/>
              </a:endParaRPr>
            </a:p>
            <a:p>
              <a:pPr indent="0" lvl="0" marL="0" marR="0" rtl="0" algn="just">
                <a:lnSpc>
                  <a:spcPct val="100000"/>
                </a:lnSpc>
                <a:spcBef>
                  <a:spcPts val="0"/>
                </a:spcBef>
                <a:spcAft>
                  <a:spcPts val="0"/>
                </a:spcAft>
                <a:buClr>
                  <a:srgbClr val="C00000"/>
                </a:buClr>
                <a:buSzPts val="3400"/>
                <a:buFont typeface="Times New Roman"/>
                <a:buNone/>
              </a:pPr>
              <a:r>
                <a:rPr b="1" i="0" lang="en-US" sz="3400" u="none">
                  <a:solidFill>
                    <a:srgbClr val="C00000"/>
                  </a:solidFill>
                  <a:latin typeface="Times New Roman"/>
                  <a:ea typeface="Times New Roman"/>
                  <a:cs typeface="Times New Roman"/>
                  <a:sym typeface="Times New Roman"/>
                </a:rPr>
                <a:t>Câu 1: Hệ điều hành là:</a:t>
              </a:r>
              <a:endParaRPr/>
            </a:p>
          </p:txBody>
        </p:sp>
      </p:grpSp>
      <p:grpSp>
        <p:nvGrpSpPr>
          <p:cNvPr id="942" name="Google Shape;942;p125"/>
          <p:cNvGrpSpPr/>
          <p:nvPr/>
        </p:nvGrpSpPr>
        <p:grpSpPr>
          <a:xfrm>
            <a:off x="304800" y="2073275"/>
            <a:ext cx="8466137" cy="990600"/>
            <a:chOff x="336" y="2976"/>
            <a:chExt cx="5429" cy="676"/>
          </a:xfrm>
        </p:grpSpPr>
        <p:grpSp>
          <p:nvGrpSpPr>
            <p:cNvPr id="943" name="Google Shape;943;p125"/>
            <p:cNvGrpSpPr/>
            <p:nvPr/>
          </p:nvGrpSpPr>
          <p:grpSpPr>
            <a:xfrm>
              <a:off x="336" y="2976"/>
              <a:ext cx="5429" cy="676"/>
              <a:chOff x="336" y="3504"/>
              <a:chExt cx="5429" cy="676"/>
            </a:xfrm>
          </p:grpSpPr>
          <p:sp>
            <p:nvSpPr>
              <p:cNvPr id="944" name="Google Shape;944;p125"/>
              <p:cNvSpPr txBox="1"/>
              <p:nvPr/>
            </p:nvSpPr>
            <p:spPr>
              <a:xfrm>
                <a:off x="629" y="3556"/>
                <a:ext cx="5136" cy="624"/>
              </a:xfrm>
              <a:prstGeom prst="rect">
                <a:avLst/>
              </a:prstGeom>
              <a:gradFill>
                <a:gsLst>
                  <a:gs pos="0">
                    <a:srgbClr val="FCC9D0"/>
                  </a:gs>
                  <a:gs pos="100000">
                    <a:srgbClr val="F10D2E"/>
                  </a:gs>
                </a:gsLst>
                <a:lin ang="0" scaled="0"/>
              </a:gradFill>
              <a:ln>
                <a:noFill/>
              </a:ln>
              <a:effectLst>
                <a:outerShdw blurRad="63500" dir="2700000" dist="107763">
                  <a:schemeClr val="lt2">
                    <a:alpha val="49803"/>
                  </a:schemeClr>
                </a:outerShdw>
              </a:effectLst>
            </p:spPr>
            <p:txBody>
              <a:bodyPr anchorCtr="0" anchor="ctr" bIns="45700" lIns="91425" spcFirstLastPara="1" rIns="91425" wrap="square" tIns="45700">
                <a:noAutofit/>
              </a:bodyPr>
              <a:lstStyle/>
              <a:p>
                <a:pPr indent="-457200" lvl="2" marL="1187450" marR="0" rtl="0" algn="just">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FF0000"/>
                    </a:solidFill>
                    <a:latin typeface="Calibri"/>
                    <a:ea typeface="Calibri"/>
                    <a:cs typeface="Calibri"/>
                    <a:sym typeface="Calibri"/>
                  </a:rPr>
                  <a:t> </a:t>
                </a:r>
                <a:r>
                  <a:rPr b="1" i="0" lang="en-US" sz="3200" u="none" cap="none" strike="noStrike">
                    <a:solidFill>
                      <a:srgbClr val="FF0000"/>
                    </a:solidFill>
                    <a:latin typeface="Times New Roman"/>
                    <a:ea typeface="Times New Roman"/>
                    <a:cs typeface="Times New Roman"/>
                    <a:sym typeface="Times New Roman"/>
                  </a:rPr>
                  <a:t>Phần mềm hệ thống</a:t>
                </a:r>
                <a:endParaRPr/>
              </a:p>
            </p:txBody>
          </p:sp>
          <p:sp>
            <p:nvSpPr>
              <p:cNvPr id="945" name="Google Shape;945;p125"/>
              <p:cNvSpPr/>
              <p:nvPr/>
            </p:nvSpPr>
            <p:spPr>
              <a:xfrm>
                <a:off x="336" y="3504"/>
                <a:ext cx="624" cy="624"/>
              </a:xfrm>
              <a:prstGeom prst="ellipse">
                <a:avLst/>
              </a:prstGeom>
              <a:solidFill>
                <a:schemeClr val="lt1"/>
              </a:solidFill>
              <a:ln>
                <a:noFill/>
              </a:ln>
              <a:effectLst>
                <a:outerShdw blurRad="63500" dir="2700000" dist="107763">
                  <a:schemeClr val="lt2">
                    <a:alpha val="49803"/>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946" name="Google Shape;946;p125"/>
            <p:cNvSpPr/>
            <p:nvPr/>
          </p:nvSpPr>
          <p:spPr>
            <a:xfrm>
              <a:off x="384" y="3024"/>
              <a:ext cx="528" cy="528"/>
            </a:xfrm>
            <a:prstGeom prst="ellipse">
              <a:avLst/>
            </a:prstGeom>
            <a:solidFill>
              <a:srgbClr val="F10D2E"/>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Georgia"/>
                <a:buNone/>
              </a:pPr>
              <a:r>
                <a:rPr b="0" i="0" lang="en-US" sz="3200" u="none">
                  <a:solidFill>
                    <a:schemeClr val="dk1"/>
                  </a:solidFill>
                  <a:latin typeface="Georgia"/>
                  <a:ea typeface="Georgia"/>
                  <a:cs typeface="Georgia"/>
                  <a:sym typeface="Georgia"/>
                </a:rPr>
                <a:t>A</a:t>
              </a:r>
              <a:endParaRPr/>
            </a:p>
          </p:txBody>
        </p:sp>
      </p:grpSp>
      <p:grpSp>
        <p:nvGrpSpPr>
          <p:cNvPr id="947" name="Google Shape;947;p125"/>
          <p:cNvGrpSpPr/>
          <p:nvPr/>
        </p:nvGrpSpPr>
        <p:grpSpPr>
          <a:xfrm>
            <a:off x="304800" y="4343400"/>
            <a:ext cx="8458200" cy="914400"/>
            <a:chOff x="336" y="2976"/>
            <a:chExt cx="5424" cy="624"/>
          </a:xfrm>
        </p:grpSpPr>
        <p:grpSp>
          <p:nvGrpSpPr>
            <p:cNvPr id="948" name="Google Shape;948;p125"/>
            <p:cNvGrpSpPr/>
            <p:nvPr/>
          </p:nvGrpSpPr>
          <p:grpSpPr>
            <a:xfrm>
              <a:off x="336" y="2976"/>
              <a:ext cx="5424" cy="624"/>
              <a:chOff x="336" y="3504"/>
              <a:chExt cx="5424" cy="624"/>
            </a:xfrm>
          </p:grpSpPr>
          <p:sp>
            <p:nvSpPr>
              <p:cNvPr id="949" name="Google Shape;949;p125"/>
              <p:cNvSpPr txBox="1"/>
              <p:nvPr/>
            </p:nvSpPr>
            <p:spPr>
              <a:xfrm>
                <a:off x="624" y="3504"/>
                <a:ext cx="5136" cy="624"/>
              </a:xfrm>
              <a:prstGeom prst="rect">
                <a:avLst/>
              </a:prstGeom>
              <a:gradFill>
                <a:gsLst>
                  <a:gs pos="0">
                    <a:srgbClr val="FFF4C6"/>
                  </a:gs>
                  <a:gs pos="100000">
                    <a:srgbClr val="FFCC00"/>
                  </a:gs>
                </a:gsLst>
                <a:lin ang="0" scaled="0"/>
              </a:gradFill>
              <a:ln>
                <a:noFill/>
              </a:ln>
              <a:effectLst>
                <a:outerShdw blurRad="63500" dir="2700000" dist="107763">
                  <a:schemeClr val="lt2">
                    <a:alpha val="49803"/>
                  </a:schemeClr>
                </a:outerShdw>
              </a:effectLst>
            </p:spPr>
            <p:txBody>
              <a:bodyPr anchorCtr="0" anchor="ctr" bIns="45700" lIns="91425" spcFirstLastPara="1" rIns="91425" wrap="square" tIns="45700">
                <a:noAutofit/>
              </a:bodyPr>
              <a:lstStyle/>
              <a:p>
                <a:pPr indent="-457200" lvl="2" marL="1187450" marR="0" rtl="0" algn="just">
                  <a:lnSpc>
                    <a:spcPct val="100000"/>
                  </a:lnSpc>
                  <a:spcBef>
                    <a:spcPts val="0"/>
                  </a:spcBef>
                  <a:spcAft>
                    <a:spcPts val="0"/>
                  </a:spcAft>
                  <a:buClr>
                    <a:srgbClr val="0000FF"/>
                  </a:buClr>
                  <a:buSzPts val="2800"/>
                  <a:buFont typeface="Times New Roman"/>
                  <a:buNone/>
                </a:pPr>
                <a:r>
                  <a:rPr b="0" i="0" lang="en-US" sz="2800" u="none" cap="none" strike="noStrike">
                    <a:solidFill>
                      <a:srgbClr val="0000FF"/>
                    </a:solidFill>
                    <a:latin typeface="Times New Roman"/>
                    <a:ea typeface="Times New Roman"/>
                    <a:cs typeface="Times New Roman"/>
                    <a:sym typeface="Times New Roman"/>
                  </a:rPr>
                  <a:t>          </a:t>
                </a:r>
                <a:r>
                  <a:rPr b="1" i="0" lang="en-US" sz="3200" u="none" cap="none" strike="noStrike">
                    <a:solidFill>
                      <a:srgbClr val="0000FF"/>
                    </a:solidFill>
                    <a:latin typeface="Times New Roman"/>
                    <a:ea typeface="Times New Roman"/>
                    <a:cs typeface="Times New Roman"/>
                    <a:sym typeface="Times New Roman"/>
                  </a:rPr>
                  <a:t>Phần mềm công cụ</a:t>
                </a:r>
                <a:endParaRPr/>
              </a:p>
            </p:txBody>
          </p:sp>
          <p:sp>
            <p:nvSpPr>
              <p:cNvPr id="950" name="Google Shape;950;p125"/>
              <p:cNvSpPr/>
              <p:nvPr/>
            </p:nvSpPr>
            <p:spPr>
              <a:xfrm>
                <a:off x="336" y="3504"/>
                <a:ext cx="624" cy="624"/>
              </a:xfrm>
              <a:prstGeom prst="ellipse">
                <a:avLst/>
              </a:prstGeom>
              <a:solidFill>
                <a:schemeClr val="lt1"/>
              </a:solidFill>
              <a:ln>
                <a:noFill/>
              </a:ln>
              <a:effectLst>
                <a:outerShdw blurRad="63500" dir="2700000" dist="107763">
                  <a:schemeClr val="lt2">
                    <a:alpha val="49803"/>
                  </a:scheme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951" name="Google Shape;951;p125"/>
            <p:cNvSpPr/>
            <p:nvPr/>
          </p:nvSpPr>
          <p:spPr>
            <a:xfrm>
              <a:off x="384" y="3024"/>
              <a:ext cx="528" cy="528"/>
            </a:xfrm>
            <a:prstGeom prst="ellipse">
              <a:avLst/>
            </a:prstGeom>
            <a:solidFill>
              <a:srgbClr val="FCF600"/>
            </a:solidFill>
            <a:ln cap="flat" cmpd="sng" w="9525">
              <a:solidFill>
                <a:srgbClr val="FFC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Georgia"/>
                <a:buNone/>
              </a:pPr>
              <a:r>
                <a:rPr b="0" i="0" lang="en-US" sz="3200" u="none">
                  <a:solidFill>
                    <a:schemeClr val="dk1"/>
                  </a:solidFill>
                  <a:latin typeface="Georgia"/>
                  <a:ea typeface="Georgia"/>
                  <a:cs typeface="Georgia"/>
                  <a:sym typeface="Georgia"/>
                </a:rPr>
                <a:t>C</a:t>
              </a:r>
              <a:endParaRPr/>
            </a:p>
          </p:txBody>
        </p:sp>
      </p:grpSp>
      <p:pic>
        <p:nvPicPr>
          <p:cNvPr descr="smalborg[1]" id="952" name="Google Shape;952;p125"/>
          <p:cNvPicPr preferRelativeResize="0"/>
          <p:nvPr/>
        </p:nvPicPr>
        <p:blipFill rotWithShape="1">
          <a:blip r:embed="rId3">
            <a:alphaModFix/>
          </a:blip>
          <a:srcRect b="0" l="0" r="0" t="0"/>
          <a:stretch/>
        </p:blipFill>
        <p:spPr>
          <a:xfrm>
            <a:off x="0" y="6689725"/>
            <a:ext cx="9261475" cy="168275"/>
          </a:xfrm>
          <a:prstGeom prst="rect">
            <a:avLst/>
          </a:prstGeom>
          <a:noFill/>
          <a:ln>
            <a:noFill/>
          </a:ln>
        </p:spPr>
      </p:pic>
      <p:pic>
        <p:nvPicPr>
          <p:cNvPr descr="smalborg[1]" id="953" name="Google Shape;953;p125"/>
          <p:cNvPicPr preferRelativeResize="0"/>
          <p:nvPr/>
        </p:nvPicPr>
        <p:blipFill rotWithShape="1">
          <a:blip r:embed="rId3">
            <a:alphaModFix/>
          </a:blip>
          <a:srcRect b="0" l="0" r="0" t="0"/>
          <a:stretch/>
        </p:blipFill>
        <p:spPr>
          <a:xfrm>
            <a:off x="0" y="0"/>
            <a:ext cx="9261475" cy="168275"/>
          </a:xfrm>
          <a:prstGeom prst="rect">
            <a:avLst/>
          </a:prstGeom>
          <a:noFill/>
          <a:ln>
            <a:noFill/>
          </a:ln>
        </p:spPr>
      </p:pic>
      <p:pic>
        <p:nvPicPr>
          <p:cNvPr descr="smalborg[1]" id="954" name="Google Shape;954;p125"/>
          <p:cNvPicPr preferRelativeResize="0"/>
          <p:nvPr/>
        </p:nvPicPr>
        <p:blipFill rotWithShape="1">
          <a:blip r:embed="rId3">
            <a:alphaModFix/>
          </a:blip>
          <a:srcRect b="0" l="0" r="0" t="0"/>
          <a:stretch/>
        </p:blipFill>
        <p:spPr>
          <a:xfrm rot="-5400000">
            <a:off x="-3849687" y="3465512"/>
            <a:ext cx="7834312" cy="141287"/>
          </a:xfrm>
          <a:prstGeom prst="rect">
            <a:avLst/>
          </a:prstGeom>
          <a:noFill/>
          <a:ln>
            <a:noFill/>
          </a:ln>
        </p:spPr>
      </p:pic>
      <p:pic>
        <p:nvPicPr>
          <p:cNvPr descr="smalborg[1]" id="955" name="Google Shape;955;p125"/>
          <p:cNvPicPr preferRelativeResize="0"/>
          <p:nvPr/>
        </p:nvPicPr>
        <p:blipFill rotWithShape="1">
          <a:blip r:embed="rId3">
            <a:alphaModFix/>
          </a:blip>
          <a:srcRect b="0" l="0" r="0" t="0"/>
          <a:stretch/>
        </p:blipFill>
        <p:spPr>
          <a:xfrm rot="-5400000">
            <a:off x="5208587" y="3756025"/>
            <a:ext cx="7805737" cy="14128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26"/>
          <p:cNvSpPr txBox="1"/>
          <p:nvPr/>
        </p:nvSpPr>
        <p:spPr>
          <a:xfrm>
            <a:off x="428625" y="357187"/>
            <a:ext cx="7858125" cy="1323975"/>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00000"/>
              </a:buClr>
              <a:buSzPts val="4000"/>
              <a:buFont typeface="Times New Roman"/>
              <a:buNone/>
            </a:pPr>
            <a:r>
              <a:rPr b="1" i="0" lang="en-US" sz="4000" u="none">
                <a:solidFill>
                  <a:srgbClr val="C00000"/>
                </a:solidFill>
                <a:latin typeface="Times New Roman"/>
                <a:ea typeface="Times New Roman"/>
                <a:cs typeface="Times New Roman"/>
                <a:sym typeface="Times New Roman"/>
              </a:rPr>
              <a:t>Câu 1: Hệ điều hành là:</a:t>
            </a:r>
            <a:endParaRPr/>
          </a:p>
          <a:p>
            <a:pPr indent="0" lvl="0" marL="0" marR="0" rtl="0" algn="l">
              <a:lnSpc>
                <a:spcPct val="100000"/>
              </a:lnSpc>
              <a:spcBef>
                <a:spcPts val="0"/>
              </a:spcBef>
              <a:spcAft>
                <a:spcPts val="0"/>
              </a:spcAft>
              <a:buNone/>
            </a:pPr>
            <a:r>
              <a:t/>
            </a:r>
            <a:endParaRPr b="1" i="0" sz="4000" u="none">
              <a:solidFill>
                <a:srgbClr val="C00000"/>
              </a:solidFill>
              <a:latin typeface="Times New Roman"/>
              <a:ea typeface="Times New Roman"/>
              <a:cs typeface="Times New Roman"/>
              <a:sym typeface="Times New Roman"/>
            </a:endParaRPr>
          </a:p>
        </p:txBody>
      </p:sp>
      <p:pic>
        <p:nvPicPr>
          <p:cNvPr id="961" name="Google Shape;961;p126"/>
          <p:cNvPicPr preferRelativeResize="0"/>
          <p:nvPr/>
        </p:nvPicPr>
        <p:blipFill rotWithShape="1">
          <a:blip r:embed="rId3">
            <a:alphaModFix/>
          </a:blip>
          <a:srcRect b="0" l="0" r="0" t="0"/>
          <a:stretch/>
        </p:blipFill>
        <p:spPr>
          <a:xfrm>
            <a:off x="274637" y="1987550"/>
            <a:ext cx="8094662" cy="3236912"/>
          </a:xfrm>
          <a:prstGeom prst="rect">
            <a:avLst/>
          </a:prstGeom>
          <a:noFill/>
          <a:ln>
            <a:noFill/>
          </a:ln>
        </p:spPr>
      </p:pic>
      <p:grpSp>
        <p:nvGrpSpPr>
          <p:cNvPr id="962" name="Google Shape;962;p126"/>
          <p:cNvGrpSpPr/>
          <p:nvPr/>
        </p:nvGrpSpPr>
        <p:grpSpPr>
          <a:xfrm>
            <a:off x="357187" y="2084387"/>
            <a:ext cx="8001000" cy="701675"/>
            <a:chOff x="0" y="38035"/>
            <a:chExt cx="8001056" cy="702000"/>
          </a:xfrm>
        </p:grpSpPr>
        <p:sp>
          <p:nvSpPr>
            <p:cNvPr id="963" name="Google Shape;963;p126"/>
            <p:cNvSpPr/>
            <p:nvPr/>
          </p:nvSpPr>
          <p:spPr>
            <a:xfrm>
              <a:off x="0" y="38035"/>
              <a:ext cx="8001056" cy="702000"/>
            </a:xfrm>
            <a:prstGeom prst="roundRect">
              <a:avLst>
                <a:gd fmla="val 16667" name="adj"/>
              </a:avLst>
            </a:prstGeom>
            <a:gradFill>
              <a:gsLst>
                <a:gs pos="0">
                  <a:srgbClr val="A3C4FF"/>
                </a:gs>
                <a:gs pos="35000">
                  <a:srgbClr val="BFD5FF"/>
                </a:gs>
                <a:gs pos="100000">
                  <a:srgbClr val="E5EEFF"/>
                </a:gs>
              </a:gsLst>
              <a:lin ang="16200000" scaled="0"/>
            </a:gradFill>
            <a:ln cap="flat" cmpd="sng" w="9525">
              <a:solidFill>
                <a:srgbClr val="4A7EBB"/>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64" name="Google Shape;964;p126"/>
            <p:cNvSpPr txBox="1"/>
            <p:nvPr/>
          </p:nvSpPr>
          <p:spPr>
            <a:xfrm>
              <a:off x="34925" y="72976"/>
              <a:ext cx="7931206" cy="632118"/>
            </a:xfrm>
            <a:prstGeom prst="rect">
              <a:avLst/>
            </a:prstGeom>
            <a:gradFill>
              <a:gsLst>
                <a:gs pos="0">
                  <a:srgbClr val="A3C4FF"/>
                </a:gs>
                <a:gs pos="35000">
                  <a:srgbClr val="BFD5FF"/>
                </a:gs>
                <a:gs pos="100000">
                  <a:srgbClr val="E5EEFF"/>
                </a:gs>
              </a:gsLst>
              <a:lin ang="16200000" scaled="0"/>
            </a:gradFill>
            <a:ln cap="flat" cmpd="sng" w="9525">
              <a:solidFill>
                <a:srgbClr val="4A7EBB"/>
              </a:solidFill>
              <a:prstDash val="solid"/>
              <a:miter lim="800000"/>
              <a:headEnd len="sm" w="sm" type="none"/>
              <a:tailEnd len="sm" w="sm" type="none"/>
            </a:ln>
            <a:effectLst>
              <a:outerShdw blurRad="63500" dir="5400000" dist="20000">
                <a:srgbClr val="000000">
                  <a:alpha val="37647"/>
                </a:srgbClr>
              </a:outerShdw>
            </a:effectLst>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rgbClr val="000000"/>
                </a:buClr>
                <a:buSzPts val="3000"/>
                <a:buFont typeface="Calibri"/>
                <a:buNone/>
              </a:pPr>
              <a:r>
                <a:rPr b="0" i="0" lang="en-US" sz="3000" u="none">
                  <a:solidFill>
                    <a:srgbClr val="000000"/>
                  </a:solidFill>
                  <a:latin typeface="Calibri"/>
                  <a:ea typeface="Calibri"/>
                  <a:cs typeface="Calibri"/>
                  <a:sym typeface="Calibri"/>
                </a:rPr>
                <a:t>A. Phần mềm ứng dụng</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61"/>
                                        </p:tgtEl>
                                        <p:attrNameLst>
                                          <p:attrName>style.visibility</p:attrName>
                                        </p:attrNameLst>
                                      </p:cBhvr>
                                      <p:to>
                                        <p:strVal val="visible"/>
                                      </p:to>
                                    </p:set>
                                    <p:anim calcmode="lin" valueType="num">
                                      <p:cBhvr additive="base">
                                        <p:cTn dur="500"/>
                                        <p:tgtEl>
                                          <p:spTgt spid="9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457200" y="152400"/>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2.1: Tạo bài thuyết trình</a:t>
            </a:r>
            <a:endParaRPr/>
          </a:p>
        </p:txBody>
      </p:sp>
      <p:sp>
        <p:nvSpPr>
          <p:cNvPr id="359" name="Google Shape;359;p46"/>
          <p:cNvSpPr txBox="1"/>
          <p:nvPr>
            <p:ph idx="1" type="body"/>
          </p:nvPr>
        </p:nvSpPr>
        <p:spPr>
          <a:xfrm>
            <a:off x="457200" y="1219200"/>
            <a:ext cx="8229600" cy="49466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Khi khởi động chương trình PowerPoint thì một bài trình diễn rỗng </a:t>
            </a:r>
            <a:r>
              <a:rPr b="0" i="0" lang="en-US" sz="2000" u="none" cap="none" strike="noStrike">
                <a:solidFill>
                  <a:schemeClr val="dk1"/>
                </a:solidFill>
                <a:latin typeface="Calibri"/>
                <a:ea typeface="Calibri"/>
                <a:cs typeface="Calibri"/>
                <a:sym typeface="Calibri"/>
              </a:rPr>
              <a:t>(blank) </a:t>
            </a:r>
            <a:r>
              <a:rPr b="0" i="0" lang="en-US" sz="2000" u="none" cap="none" strike="noStrike">
                <a:solidFill>
                  <a:schemeClr val="dk1"/>
                </a:solidFill>
                <a:latin typeface="Times New Roman"/>
                <a:ea typeface="Times New Roman"/>
                <a:cs typeface="Times New Roman"/>
                <a:sym typeface="Times New Roman"/>
              </a:rPr>
              <a:t>đã mặc định được tạo ra, đây chính là cách tạo bài thuyết trình mặc định của PowerPoint và bạn chỉ cần tiếp tục soạn thảo nội cho các slide. </a:t>
            </a:r>
            <a:endParaRPr/>
          </a:p>
          <a:p>
            <a:pPr indent="0" lvl="0" marL="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27000" lvl="0" marL="0" marR="0" rtl="0" algn="l">
              <a:lnSpc>
                <a:spcPct val="100000"/>
              </a:lnSpc>
              <a:spcBef>
                <a:spcPts val="400"/>
              </a:spcBef>
              <a:spcAft>
                <a:spcPts val="0"/>
              </a:spcAft>
              <a:buClr>
                <a:schemeClr val="dk1"/>
              </a:buClr>
              <a:buSzPts val="2000"/>
              <a:buFont typeface="Calibri"/>
              <a:buAutoNum type="arabicPeriod"/>
            </a:pPr>
            <a:r>
              <a:rPr b="0" i="0" lang="en-US" sz="2000" u="none" cap="none" strike="noStrike">
                <a:solidFill>
                  <a:schemeClr val="dk1"/>
                </a:solidFill>
                <a:latin typeface="Times New Roman"/>
                <a:ea typeface="Times New Roman"/>
                <a:cs typeface="Times New Roman"/>
                <a:sym typeface="Times New Roman"/>
              </a:rPr>
              <a:t>Vào ngăn </a:t>
            </a:r>
            <a:r>
              <a:rPr b="1" i="0" lang="en-US" sz="2000" u="none" cap="none" strike="noStrike">
                <a:solidFill>
                  <a:schemeClr val="dk1"/>
                </a:solidFill>
                <a:latin typeface="Times New Roman"/>
                <a:ea typeface="Times New Roman"/>
                <a:cs typeface="Times New Roman"/>
                <a:sym typeface="Times New Roman"/>
              </a:rPr>
              <a:t>File</a:t>
            </a:r>
            <a:endParaRPr b="0" i="1" sz="2000" u="none" cap="none" strike="noStrike">
              <a:solidFill>
                <a:schemeClr val="dk1"/>
              </a:solidFill>
              <a:latin typeface="Times New Roman"/>
              <a:ea typeface="Times New Roman"/>
              <a:cs typeface="Times New Roman"/>
              <a:sym typeface="Times New Roman"/>
            </a:endParaRPr>
          </a:p>
          <a:p>
            <a:pPr indent="-127000" lvl="0" marL="0" marR="0" rtl="0" algn="l">
              <a:lnSpc>
                <a:spcPct val="100000"/>
              </a:lnSpc>
              <a:spcBef>
                <a:spcPts val="400"/>
              </a:spcBef>
              <a:spcAft>
                <a:spcPts val="0"/>
              </a:spcAft>
              <a:buClr>
                <a:schemeClr val="dk1"/>
              </a:buClr>
              <a:buSzPts val="2000"/>
              <a:buFont typeface="Calibri"/>
              <a:buAutoNum type="arabicPeriod"/>
            </a:pPr>
            <a:r>
              <a:rPr b="0" i="0" lang="en-US" sz="2000" u="none" cap="none" strike="noStrike">
                <a:solidFill>
                  <a:schemeClr val="dk1"/>
                </a:solidFill>
                <a:latin typeface="Times New Roman"/>
                <a:ea typeface="Times New Roman"/>
                <a:cs typeface="Times New Roman"/>
                <a:sym typeface="Times New Roman"/>
              </a:rPr>
              <a:t>Chọn lệnh </a:t>
            </a:r>
            <a:r>
              <a:rPr b="1" i="0" lang="en-US" sz="2000" u="none" cap="none" strike="noStrike">
                <a:solidFill>
                  <a:schemeClr val="dk1"/>
                </a:solidFill>
                <a:latin typeface="Times New Roman"/>
                <a:ea typeface="Times New Roman"/>
                <a:cs typeface="Times New Roman"/>
                <a:sym typeface="Times New Roman"/>
              </a:rPr>
              <a:t>New</a:t>
            </a:r>
            <a:r>
              <a:rPr b="0" i="0" lang="en-US" sz="2000" u="none" cap="none" strike="noStrike">
                <a:solidFill>
                  <a:schemeClr val="dk1"/>
                </a:solidFill>
                <a:latin typeface="Times New Roman"/>
                <a:ea typeface="Times New Roman"/>
                <a:cs typeface="Times New Roman"/>
                <a:sym typeface="Times New Roman"/>
              </a:rPr>
              <a:t>, hộp Available Templates and Themes xuất hiện bên phải</a:t>
            </a:r>
            <a:endParaRPr b="0" i="1" sz="2000" u="none" cap="none" strike="noStrike">
              <a:solidFill>
                <a:schemeClr val="dk1"/>
              </a:solidFill>
              <a:latin typeface="Times New Roman"/>
              <a:ea typeface="Times New Roman"/>
              <a:cs typeface="Times New Roman"/>
              <a:sym typeface="Times New Roman"/>
            </a:endParaRPr>
          </a:p>
          <a:p>
            <a:pPr indent="-127000" lvl="0" marL="0" marR="0" rtl="0" algn="l">
              <a:lnSpc>
                <a:spcPct val="100000"/>
              </a:lnSpc>
              <a:spcBef>
                <a:spcPts val="400"/>
              </a:spcBef>
              <a:spcAft>
                <a:spcPts val="0"/>
              </a:spcAft>
              <a:buClr>
                <a:schemeClr val="dk1"/>
              </a:buClr>
              <a:buSzPts val="2000"/>
              <a:buFont typeface="Calibri"/>
              <a:buAutoNum type="arabicPeriod"/>
            </a:pPr>
            <a:r>
              <a:rPr b="0" i="0" lang="en-US" sz="2000" u="none" cap="none" strike="noStrike">
                <a:solidFill>
                  <a:schemeClr val="dk1"/>
                </a:solidFill>
                <a:latin typeface="Times New Roman"/>
                <a:ea typeface="Times New Roman"/>
                <a:cs typeface="Times New Roman"/>
                <a:sym typeface="Times New Roman"/>
              </a:rPr>
              <a:t>Chọn </a:t>
            </a:r>
            <a:r>
              <a:rPr b="1" i="0" lang="en-US" sz="2000" u="none" cap="none" strike="noStrike">
                <a:solidFill>
                  <a:schemeClr val="dk1"/>
                </a:solidFill>
                <a:latin typeface="Times New Roman"/>
                <a:ea typeface="Times New Roman"/>
                <a:cs typeface="Times New Roman"/>
                <a:sym typeface="Times New Roman"/>
              </a:rPr>
              <a:t>New from Existing</a:t>
            </a:r>
            <a:endParaRPr b="0" i="1" sz="2000" u="none" cap="none" strike="noStrike">
              <a:solidFill>
                <a:schemeClr val="dk1"/>
              </a:solidFill>
              <a:latin typeface="Times New Roman"/>
              <a:ea typeface="Times New Roman"/>
              <a:cs typeface="Times New Roman"/>
              <a:sym typeface="Times New Roman"/>
            </a:endParaRPr>
          </a:p>
          <a:p>
            <a:pPr indent="-127000" lvl="0" marL="0" marR="0" rtl="0" algn="l">
              <a:lnSpc>
                <a:spcPct val="100000"/>
              </a:lnSpc>
              <a:spcBef>
                <a:spcPts val="400"/>
              </a:spcBef>
              <a:spcAft>
                <a:spcPts val="0"/>
              </a:spcAft>
              <a:buClr>
                <a:schemeClr val="dk1"/>
              </a:buClr>
              <a:buSzPts val="2000"/>
              <a:buFont typeface="Calibri"/>
              <a:buAutoNum type="arabicPeriod"/>
            </a:pPr>
            <a:r>
              <a:rPr b="0" i="0" lang="en-US" sz="2000" u="none" cap="none" strike="noStrike">
                <a:solidFill>
                  <a:schemeClr val="dk1"/>
                </a:solidFill>
                <a:latin typeface="Times New Roman"/>
                <a:ea typeface="Times New Roman"/>
                <a:cs typeface="Times New Roman"/>
                <a:sym typeface="Times New Roman"/>
              </a:rPr>
              <a:t>Hãy tìm đến nơi chứa tập tin trình diễn mẫu và chọn nó. </a:t>
            </a:r>
            <a:endParaRPr b="0" i="1" sz="2000" u="none" cap="none" strike="noStrike">
              <a:solidFill>
                <a:schemeClr val="dk1"/>
              </a:solidFill>
              <a:latin typeface="Times New Roman"/>
              <a:ea typeface="Times New Roman"/>
              <a:cs typeface="Times New Roman"/>
              <a:sym typeface="Times New Roman"/>
            </a:endParaRPr>
          </a:p>
          <a:p>
            <a:pPr indent="-127000" lvl="0" marL="0" marR="0" rtl="0" algn="l">
              <a:lnSpc>
                <a:spcPct val="100000"/>
              </a:lnSpc>
              <a:spcBef>
                <a:spcPts val="400"/>
              </a:spcBef>
              <a:spcAft>
                <a:spcPts val="0"/>
              </a:spcAft>
              <a:buClr>
                <a:schemeClr val="dk1"/>
              </a:buClr>
              <a:buSzPts val="2000"/>
              <a:buFont typeface="Calibri"/>
              <a:buAutoNum type="arabicPeriod"/>
            </a:pPr>
            <a:r>
              <a:rPr b="0" i="0" lang="en-US" sz="2000" u="none" cap="none" strike="noStrike">
                <a:solidFill>
                  <a:schemeClr val="dk1"/>
                </a:solidFill>
                <a:latin typeface="Times New Roman"/>
                <a:ea typeface="Times New Roman"/>
                <a:cs typeface="Times New Roman"/>
                <a:sym typeface="Times New Roman"/>
              </a:rPr>
              <a:t>Nhấn nút </a:t>
            </a:r>
            <a:r>
              <a:rPr b="1" i="0" lang="en-US" sz="2000" u="none" cap="none" strike="noStrike">
                <a:solidFill>
                  <a:schemeClr val="dk1"/>
                </a:solidFill>
                <a:latin typeface="Times New Roman"/>
                <a:ea typeface="Times New Roman"/>
                <a:cs typeface="Times New Roman"/>
                <a:sym typeface="Times New Roman"/>
              </a:rPr>
              <a:t>CreateNew </a:t>
            </a:r>
            <a:r>
              <a:rPr b="0" i="0" lang="en-US" sz="2000" u="none" cap="none" strike="noStrike">
                <a:solidFill>
                  <a:schemeClr val="dk1"/>
                </a:solidFill>
                <a:latin typeface="Times New Roman"/>
                <a:ea typeface="Times New Roman"/>
                <a:cs typeface="Times New Roman"/>
                <a:sym typeface="Times New Roman"/>
              </a:rPr>
              <a:t>để tạo mới bài trình diễn dựa trên tập tin có sẵn.</a:t>
            </a:r>
            <a:endParaRPr/>
          </a:p>
          <a:p>
            <a:pPr indent="0" lvl="0" marL="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127000" lvl="0" marL="0" marR="0" rtl="0" algn="l">
              <a:lnSpc>
                <a:spcPct val="100000"/>
              </a:lnSpc>
              <a:spcBef>
                <a:spcPts val="400"/>
              </a:spcBef>
              <a:spcAft>
                <a:spcPts val="0"/>
              </a:spcAft>
              <a:buClr>
                <a:schemeClr val="dk1"/>
              </a:buClr>
              <a:buSzPts val="2000"/>
              <a:buFont typeface="Noto Sans Symbols"/>
              <a:buChar char="❖"/>
            </a:pPr>
            <a:r>
              <a:rPr b="1" i="1" lang="en-US" sz="2000" u="none" cap="none" strike="noStrike">
                <a:solidFill>
                  <a:schemeClr val="dk1"/>
                </a:solidFill>
                <a:latin typeface="Times New Roman"/>
                <a:ea typeface="Times New Roman"/>
                <a:cs typeface="Times New Roman"/>
                <a:sym typeface="Times New Roman"/>
              </a:rPr>
              <a:t>Phím tắt:</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SzPts val="2000"/>
              <a:buFont typeface="Arial"/>
              <a:buNone/>
            </a:pPr>
            <a:r>
              <a:rPr b="0" i="1" lang="en-US" sz="2000" u="none" cap="none" strike="noStrike">
                <a:solidFill>
                  <a:schemeClr val="dk1"/>
                </a:solidFill>
                <a:latin typeface="Times New Roman"/>
                <a:ea typeface="Times New Roman"/>
                <a:cs typeface="Times New Roman"/>
                <a:sym typeface="Times New Roman"/>
              </a:rPr>
              <a:t>Dùng tổ hợp phím tắt </a:t>
            </a:r>
            <a:r>
              <a:rPr b="1" i="0" lang="en-US" sz="2000" u="none" cap="none" strike="noStrike">
                <a:solidFill>
                  <a:schemeClr val="dk1"/>
                </a:solidFill>
                <a:latin typeface="Times New Roman"/>
                <a:ea typeface="Times New Roman"/>
                <a:cs typeface="Times New Roman"/>
                <a:sym typeface="Times New Roman"/>
              </a:rPr>
              <a:t>&lt;Ctrl+N&gt;</a:t>
            </a:r>
            <a:r>
              <a:rPr b="0" i="1" lang="en-US" sz="2000" u="none" cap="none" strike="noStrike">
                <a:solidFill>
                  <a:schemeClr val="dk1"/>
                </a:solidFill>
                <a:latin typeface="Times New Roman"/>
                <a:ea typeface="Times New Roman"/>
                <a:cs typeface="Times New Roman"/>
                <a:sym typeface="Times New Roman"/>
              </a:rPr>
              <a:t> để tạo nhanh bài thuyết trình rỗng</a:t>
            </a:r>
            <a:endParaRPr/>
          </a:p>
        </p:txBody>
      </p:sp>
      <p:pic>
        <p:nvPicPr>
          <p:cNvPr id="360" name="Google Shape;360;p46"/>
          <p:cNvPicPr preferRelativeResize="0"/>
          <p:nvPr/>
        </p:nvPicPr>
        <p:blipFill rotWithShape="1">
          <a:blip r:embed="rId3">
            <a:alphaModFix/>
          </a:blip>
          <a:srcRect b="0" l="0" r="0" t="0"/>
          <a:stretch/>
        </p:blipFill>
        <p:spPr>
          <a:xfrm>
            <a:off x="611187" y="2166937"/>
            <a:ext cx="1584325" cy="485775"/>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0" st="0"/>
                                            </p:txEl>
                                          </p:spTgt>
                                        </p:tgtEl>
                                        <p:attrNameLst>
                                          <p:attrName>style.visibility</p:attrName>
                                        </p:attrNameLst>
                                      </p:cBhvr>
                                      <p:to>
                                        <p:strVal val="visible"/>
                                      </p:to>
                                    </p:set>
                                    <p:animEffect filter="fade" transition="in">
                                      <p:cBhvr>
                                        <p:cTn dur="2000"/>
                                        <p:tgtEl>
                                          <p:spTgt spid="3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1" st="1"/>
                                            </p:txEl>
                                          </p:spTgt>
                                        </p:tgtEl>
                                        <p:attrNameLst>
                                          <p:attrName>style.visibility</p:attrName>
                                        </p:attrNameLst>
                                      </p:cBhvr>
                                      <p:to>
                                        <p:strVal val="visible"/>
                                      </p:to>
                                    </p:set>
                                    <p:animEffect filter="fade" transition="in">
                                      <p:cBhvr>
                                        <p:cTn dur="2000"/>
                                        <p:tgtEl>
                                          <p:spTgt spid="3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2" st="2"/>
                                            </p:txEl>
                                          </p:spTgt>
                                        </p:tgtEl>
                                        <p:attrNameLst>
                                          <p:attrName>style.visibility</p:attrName>
                                        </p:attrNameLst>
                                      </p:cBhvr>
                                      <p:to>
                                        <p:strVal val="visible"/>
                                      </p:to>
                                    </p:set>
                                    <p:animEffect filter="fade" transition="in">
                                      <p:cBhvr>
                                        <p:cTn dur="2000"/>
                                        <p:tgtEl>
                                          <p:spTgt spid="3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3" st="3"/>
                                            </p:txEl>
                                          </p:spTgt>
                                        </p:tgtEl>
                                        <p:attrNameLst>
                                          <p:attrName>style.visibility</p:attrName>
                                        </p:attrNameLst>
                                      </p:cBhvr>
                                      <p:to>
                                        <p:strVal val="visible"/>
                                      </p:to>
                                    </p:set>
                                    <p:animEffect filter="fade" transition="in">
                                      <p:cBhvr>
                                        <p:cTn dur="2000"/>
                                        <p:tgtEl>
                                          <p:spTgt spid="3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4" st="4"/>
                                            </p:txEl>
                                          </p:spTgt>
                                        </p:tgtEl>
                                        <p:attrNameLst>
                                          <p:attrName>style.visibility</p:attrName>
                                        </p:attrNameLst>
                                      </p:cBhvr>
                                      <p:to>
                                        <p:strVal val="visible"/>
                                      </p:to>
                                    </p:set>
                                    <p:animEffect filter="fade" transition="in">
                                      <p:cBhvr>
                                        <p:cTn dur="2000"/>
                                        <p:tgtEl>
                                          <p:spTgt spid="3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5" st="5"/>
                                            </p:txEl>
                                          </p:spTgt>
                                        </p:tgtEl>
                                        <p:attrNameLst>
                                          <p:attrName>style.visibility</p:attrName>
                                        </p:attrNameLst>
                                      </p:cBhvr>
                                      <p:to>
                                        <p:strVal val="visible"/>
                                      </p:to>
                                    </p:set>
                                    <p:animEffect filter="fade" transition="in">
                                      <p:cBhvr>
                                        <p:cTn dur="2000"/>
                                        <p:tgtEl>
                                          <p:spTgt spid="3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6" st="6"/>
                                            </p:txEl>
                                          </p:spTgt>
                                        </p:tgtEl>
                                        <p:attrNameLst>
                                          <p:attrName>style.visibility</p:attrName>
                                        </p:attrNameLst>
                                      </p:cBhvr>
                                      <p:to>
                                        <p:strVal val="visible"/>
                                      </p:to>
                                    </p:set>
                                    <p:animEffect filter="fade" transition="in">
                                      <p:cBhvr>
                                        <p:cTn dur="2000"/>
                                        <p:tgtEl>
                                          <p:spTgt spid="35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7" st="7"/>
                                            </p:txEl>
                                          </p:spTgt>
                                        </p:tgtEl>
                                        <p:attrNameLst>
                                          <p:attrName>style.visibility</p:attrName>
                                        </p:attrNameLst>
                                      </p:cBhvr>
                                      <p:to>
                                        <p:strVal val="visible"/>
                                      </p:to>
                                    </p:set>
                                    <p:animEffect filter="fade" transition="in">
                                      <p:cBhvr>
                                        <p:cTn dur="2000"/>
                                        <p:tgtEl>
                                          <p:spTgt spid="35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8" st="8"/>
                                            </p:txEl>
                                          </p:spTgt>
                                        </p:tgtEl>
                                        <p:attrNameLst>
                                          <p:attrName>style.visibility</p:attrName>
                                        </p:attrNameLst>
                                      </p:cBhvr>
                                      <p:to>
                                        <p:strVal val="visible"/>
                                      </p:to>
                                    </p:set>
                                    <p:animEffect filter="fade" transition="in">
                                      <p:cBhvr>
                                        <p:cTn dur="2000"/>
                                        <p:tgtEl>
                                          <p:spTgt spid="35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9" st="9"/>
                                            </p:txEl>
                                          </p:spTgt>
                                        </p:tgtEl>
                                        <p:attrNameLst>
                                          <p:attrName>style.visibility</p:attrName>
                                        </p:attrNameLst>
                                      </p:cBhvr>
                                      <p:to>
                                        <p:strVal val="visible"/>
                                      </p:to>
                                    </p:set>
                                    <p:animEffect filter="fade" transition="in">
                                      <p:cBhvr>
                                        <p:cTn dur="2000"/>
                                        <p:tgtEl>
                                          <p:spTgt spid="35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7"/>
          <p:cNvSpPr txBox="1"/>
          <p:nvPr>
            <p:ph type="title"/>
          </p:nvPr>
        </p:nvSpPr>
        <p:spPr>
          <a:xfrm>
            <a:off x="285750" y="2500312"/>
            <a:ext cx="88582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000"/>
              <a:buFont typeface="Calibri"/>
              <a:buNone/>
            </a:pPr>
            <a:r>
              <a:rPr b="0" i="0" lang="en-US" sz="3000" u="none">
                <a:solidFill>
                  <a:schemeClr val="dk1"/>
                </a:solidFill>
                <a:latin typeface="Calibri"/>
                <a:ea typeface="Calibri"/>
                <a:cs typeface="Calibri"/>
                <a:sym typeface="Calibri"/>
              </a:rPr>
              <a:t>5. Tạo ô chữ trò chơi dùng trigger</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28"/>
          <p:cNvSpPr txBox="1"/>
          <p:nvPr/>
        </p:nvSpPr>
        <p:spPr>
          <a:xfrm>
            <a:off x="0" y="304800"/>
            <a:ext cx="8534400" cy="708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5B3D7"/>
              </a:buClr>
              <a:buSzPts val="4000"/>
              <a:buFont typeface="Times New Roman"/>
              <a:buNone/>
            </a:pPr>
            <a:r>
              <a:rPr b="1" i="0" lang="en-US" sz="4000" u="sng">
                <a:solidFill>
                  <a:srgbClr val="95B3D7"/>
                </a:solidFill>
                <a:latin typeface="Times New Roman"/>
                <a:ea typeface="Times New Roman"/>
                <a:cs typeface="Times New Roman"/>
                <a:sym typeface="Times New Roman"/>
              </a:rPr>
              <a:t>Bài học: </a:t>
            </a:r>
            <a:r>
              <a:rPr b="1" i="0" lang="en-US" sz="4000" u="none">
                <a:solidFill>
                  <a:srgbClr val="EBF1DE"/>
                </a:solidFill>
                <a:latin typeface="Times New Roman"/>
                <a:ea typeface="Times New Roman"/>
                <a:cs typeface="Times New Roman"/>
                <a:sym typeface="Times New Roman"/>
              </a:rPr>
              <a:t>TỆP VÀ QUẢN LÝ TỆP</a:t>
            </a:r>
            <a:endParaRPr/>
          </a:p>
        </p:txBody>
      </p:sp>
      <p:sp>
        <p:nvSpPr>
          <p:cNvPr id="975" name="Google Shape;975;p128"/>
          <p:cNvSpPr txBox="1"/>
          <p:nvPr/>
        </p:nvSpPr>
        <p:spPr>
          <a:xfrm>
            <a:off x="4003675" y="3505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76" name="Google Shape;976;p128"/>
          <p:cNvSpPr txBox="1"/>
          <p:nvPr/>
        </p:nvSpPr>
        <p:spPr>
          <a:xfrm>
            <a:off x="1928812" y="3505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77" name="Google Shape;977;p128"/>
          <p:cNvSpPr txBox="1"/>
          <p:nvPr/>
        </p:nvSpPr>
        <p:spPr>
          <a:xfrm>
            <a:off x="2632075" y="3505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78" name="Google Shape;978;p128"/>
          <p:cNvSpPr txBox="1"/>
          <p:nvPr/>
        </p:nvSpPr>
        <p:spPr>
          <a:xfrm>
            <a:off x="4689475" y="3505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79" name="Google Shape;979;p128"/>
          <p:cNvSpPr txBox="1"/>
          <p:nvPr/>
        </p:nvSpPr>
        <p:spPr>
          <a:xfrm>
            <a:off x="5375275" y="3505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0" name="Google Shape;980;p128"/>
          <p:cNvSpPr txBox="1"/>
          <p:nvPr/>
        </p:nvSpPr>
        <p:spPr>
          <a:xfrm>
            <a:off x="6061075" y="3505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1" name="Google Shape;981;p128"/>
          <p:cNvSpPr txBox="1"/>
          <p:nvPr/>
        </p:nvSpPr>
        <p:spPr>
          <a:xfrm>
            <a:off x="6746875" y="3505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2" name="Google Shape;982;p128"/>
          <p:cNvSpPr txBox="1"/>
          <p:nvPr/>
        </p:nvSpPr>
        <p:spPr>
          <a:xfrm>
            <a:off x="7508875" y="3505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3" name="Google Shape;983;p128"/>
          <p:cNvSpPr txBox="1"/>
          <p:nvPr/>
        </p:nvSpPr>
        <p:spPr>
          <a:xfrm>
            <a:off x="3317875" y="3505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4" name="Google Shape;984;p128"/>
          <p:cNvSpPr txBox="1"/>
          <p:nvPr/>
        </p:nvSpPr>
        <p:spPr>
          <a:xfrm>
            <a:off x="8229600" y="3505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985" name="Google Shape;985;p128"/>
          <p:cNvGrpSpPr/>
          <p:nvPr/>
        </p:nvGrpSpPr>
        <p:grpSpPr>
          <a:xfrm>
            <a:off x="1928812" y="3505200"/>
            <a:ext cx="6834187" cy="533400"/>
            <a:chOff x="1215" y="2208"/>
            <a:chExt cx="4305" cy="336"/>
          </a:xfrm>
        </p:grpSpPr>
        <p:sp>
          <p:nvSpPr>
            <p:cNvPr id="986" name="Google Shape;986;p128"/>
            <p:cNvSpPr txBox="1"/>
            <p:nvPr/>
          </p:nvSpPr>
          <p:spPr>
            <a:xfrm>
              <a:off x="2522"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7" name="Google Shape;987;p128"/>
            <p:cNvSpPr txBox="1"/>
            <p:nvPr/>
          </p:nvSpPr>
          <p:spPr>
            <a:xfrm>
              <a:off x="1215"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8" name="Google Shape;988;p128"/>
            <p:cNvSpPr txBox="1"/>
            <p:nvPr/>
          </p:nvSpPr>
          <p:spPr>
            <a:xfrm>
              <a:off x="1658"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9" name="Google Shape;989;p128"/>
            <p:cNvSpPr txBox="1"/>
            <p:nvPr/>
          </p:nvSpPr>
          <p:spPr>
            <a:xfrm>
              <a:off x="2954"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0" name="Google Shape;990;p128"/>
            <p:cNvSpPr txBox="1"/>
            <p:nvPr/>
          </p:nvSpPr>
          <p:spPr>
            <a:xfrm>
              <a:off x="3386"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1" name="Google Shape;991;p128"/>
            <p:cNvSpPr txBox="1"/>
            <p:nvPr/>
          </p:nvSpPr>
          <p:spPr>
            <a:xfrm>
              <a:off x="3818"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2" name="Google Shape;992;p128"/>
            <p:cNvSpPr txBox="1"/>
            <p:nvPr/>
          </p:nvSpPr>
          <p:spPr>
            <a:xfrm>
              <a:off x="4250"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3" name="Google Shape;993;p128"/>
            <p:cNvSpPr txBox="1"/>
            <p:nvPr/>
          </p:nvSpPr>
          <p:spPr>
            <a:xfrm>
              <a:off x="4730"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4" name="Google Shape;994;p128"/>
            <p:cNvSpPr txBox="1"/>
            <p:nvPr/>
          </p:nvSpPr>
          <p:spPr>
            <a:xfrm>
              <a:off x="2090"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5" name="Google Shape;995;p128"/>
            <p:cNvSpPr txBox="1"/>
            <p:nvPr/>
          </p:nvSpPr>
          <p:spPr>
            <a:xfrm>
              <a:off x="5184"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996" name="Google Shape;996;p128"/>
          <p:cNvSpPr txBox="1"/>
          <p:nvPr/>
        </p:nvSpPr>
        <p:spPr>
          <a:xfrm>
            <a:off x="4706937" y="2743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7" name="Google Shape;997;p128"/>
          <p:cNvSpPr txBox="1"/>
          <p:nvPr/>
        </p:nvSpPr>
        <p:spPr>
          <a:xfrm>
            <a:off x="2632075" y="2743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8" name="Google Shape;998;p128"/>
          <p:cNvSpPr txBox="1"/>
          <p:nvPr/>
        </p:nvSpPr>
        <p:spPr>
          <a:xfrm>
            <a:off x="3335337" y="2743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99" name="Google Shape;999;p128"/>
          <p:cNvSpPr txBox="1"/>
          <p:nvPr/>
        </p:nvSpPr>
        <p:spPr>
          <a:xfrm>
            <a:off x="5392737" y="2743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0" name="Google Shape;1000;p128"/>
          <p:cNvSpPr txBox="1"/>
          <p:nvPr/>
        </p:nvSpPr>
        <p:spPr>
          <a:xfrm>
            <a:off x="6078537" y="2743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1" name="Google Shape;1001;p128"/>
          <p:cNvSpPr txBox="1"/>
          <p:nvPr/>
        </p:nvSpPr>
        <p:spPr>
          <a:xfrm>
            <a:off x="4021137" y="27432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002" name="Google Shape;1002;p128"/>
          <p:cNvGrpSpPr/>
          <p:nvPr/>
        </p:nvGrpSpPr>
        <p:grpSpPr>
          <a:xfrm>
            <a:off x="2632075" y="2743200"/>
            <a:ext cx="3979862" cy="533400"/>
            <a:chOff x="1658" y="1728"/>
            <a:chExt cx="2507" cy="336"/>
          </a:xfrm>
        </p:grpSpPr>
        <p:sp>
          <p:nvSpPr>
            <p:cNvPr id="1003" name="Google Shape;1003;p128"/>
            <p:cNvSpPr txBox="1"/>
            <p:nvPr/>
          </p:nvSpPr>
          <p:spPr>
            <a:xfrm>
              <a:off x="2965" y="172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4" name="Google Shape;1004;p128"/>
            <p:cNvSpPr txBox="1"/>
            <p:nvPr/>
          </p:nvSpPr>
          <p:spPr>
            <a:xfrm>
              <a:off x="1658" y="172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5" name="Google Shape;1005;p128"/>
            <p:cNvSpPr txBox="1"/>
            <p:nvPr/>
          </p:nvSpPr>
          <p:spPr>
            <a:xfrm>
              <a:off x="2101" y="172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6" name="Google Shape;1006;p128"/>
            <p:cNvSpPr txBox="1"/>
            <p:nvPr/>
          </p:nvSpPr>
          <p:spPr>
            <a:xfrm>
              <a:off x="3397" y="172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7" name="Google Shape;1007;p128"/>
            <p:cNvSpPr txBox="1"/>
            <p:nvPr/>
          </p:nvSpPr>
          <p:spPr>
            <a:xfrm>
              <a:off x="3829" y="172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08" name="Google Shape;1008;p128"/>
            <p:cNvSpPr txBox="1"/>
            <p:nvPr/>
          </p:nvSpPr>
          <p:spPr>
            <a:xfrm>
              <a:off x="2533" y="172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009" name="Google Shape;1009;p128"/>
          <p:cNvSpPr txBox="1"/>
          <p:nvPr/>
        </p:nvSpPr>
        <p:spPr>
          <a:xfrm>
            <a:off x="4648200" y="44196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0" name="Google Shape;1010;p128"/>
          <p:cNvSpPr txBox="1"/>
          <p:nvPr/>
        </p:nvSpPr>
        <p:spPr>
          <a:xfrm>
            <a:off x="2573337" y="44196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1" name="Google Shape;1011;p128"/>
          <p:cNvSpPr txBox="1"/>
          <p:nvPr/>
        </p:nvSpPr>
        <p:spPr>
          <a:xfrm>
            <a:off x="3276600" y="44196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2" name="Google Shape;1012;p128"/>
          <p:cNvSpPr txBox="1"/>
          <p:nvPr/>
        </p:nvSpPr>
        <p:spPr>
          <a:xfrm>
            <a:off x="5334000" y="44196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3" name="Google Shape;1013;p128"/>
          <p:cNvSpPr txBox="1"/>
          <p:nvPr/>
        </p:nvSpPr>
        <p:spPr>
          <a:xfrm>
            <a:off x="6019800" y="44196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4" name="Google Shape;1014;p128"/>
          <p:cNvSpPr txBox="1"/>
          <p:nvPr/>
        </p:nvSpPr>
        <p:spPr>
          <a:xfrm>
            <a:off x="6705600" y="44196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5" name="Google Shape;1015;p128"/>
          <p:cNvSpPr txBox="1"/>
          <p:nvPr/>
        </p:nvSpPr>
        <p:spPr>
          <a:xfrm>
            <a:off x="3962400" y="44196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016" name="Google Shape;1016;p128"/>
          <p:cNvGrpSpPr/>
          <p:nvPr/>
        </p:nvGrpSpPr>
        <p:grpSpPr>
          <a:xfrm>
            <a:off x="2573337" y="4419600"/>
            <a:ext cx="4665663" cy="533400"/>
            <a:chOff x="1621" y="2784"/>
            <a:chExt cx="2939" cy="336"/>
          </a:xfrm>
        </p:grpSpPr>
        <p:sp>
          <p:nvSpPr>
            <p:cNvPr id="1017" name="Google Shape;1017;p128"/>
            <p:cNvSpPr txBox="1"/>
            <p:nvPr/>
          </p:nvSpPr>
          <p:spPr>
            <a:xfrm>
              <a:off x="2928"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8" name="Google Shape;1018;p128"/>
            <p:cNvSpPr txBox="1"/>
            <p:nvPr/>
          </p:nvSpPr>
          <p:spPr>
            <a:xfrm>
              <a:off x="1621"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19" name="Google Shape;1019;p128"/>
            <p:cNvSpPr txBox="1"/>
            <p:nvPr/>
          </p:nvSpPr>
          <p:spPr>
            <a:xfrm>
              <a:off x="2064"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0" name="Google Shape;1020;p128"/>
            <p:cNvSpPr txBox="1"/>
            <p:nvPr/>
          </p:nvSpPr>
          <p:spPr>
            <a:xfrm>
              <a:off x="3360"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1" name="Google Shape;1021;p128"/>
            <p:cNvSpPr txBox="1"/>
            <p:nvPr/>
          </p:nvSpPr>
          <p:spPr>
            <a:xfrm>
              <a:off x="3792"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2" name="Google Shape;1022;p128"/>
            <p:cNvSpPr txBox="1"/>
            <p:nvPr/>
          </p:nvSpPr>
          <p:spPr>
            <a:xfrm>
              <a:off x="4224"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3" name="Google Shape;1023;p128"/>
            <p:cNvSpPr txBox="1"/>
            <p:nvPr/>
          </p:nvSpPr>
          <p:spPr>
            <a:xfrm>
              <a:off x="2496"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sp>
        <p:nvSpPr>
          <p:cNvPr id="1024" name="Google Shape;1024;p128"/>
          <p:cNvSpPr txBox="1"/>
          <p:nvPr/>
        </p:nvSpPr>
        <p:spPr>
          <a:xfrm>
            <a:off x="3259137" y="51816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5" name="Google Shape;1025;p128"/>
          <p:cNvSpPr txBox="1"/>
          <p:nvPr/>
        </p:nvSpPr>
        <p:spPr>
          <a:xfrm>
            <a:off x="3962400" y="51816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26" name="Google Shape;1026;p128"/>
          <p:cNvSpPr txBox="1"/>
          <p:nvPr/>
        </p:nvSpPr>
        <p:spPr>
          <a:xfrm>
            <a:off x="0" y="5857875"/>
            <a:ext cx="9144000" cy="1323975"/>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Times New Roman"/>
              <a:buNone/>
            </a:pPr>
            <a:r>
              <a:rPr b="1" i="0" lang="en-US" sz="3200" u="none">
                <a:solidFill>
                  <a:srgbClr val="FF0000"/>
                </a:solidFill>
                <a:latin typeface="Times New Roman"/>
                <a:ea typeface="Times New Roman"/>
                <a:cs typeface="Times New Roman"/>
                <a:sym typeface="Times New Roman"/>
              </a:rPr>
              <a:t>Một … có thể chứa tệp và thư mục?</a:t>
            </a:r>
            <a:endParaRPr/>
          </a:p>
          <a:p>
            <a:pPr indent="0" lvl="0" marL="0" marR="0" rtl="0" algn="l">
              <a:lnSpc>
                <a:spcPct val="100000"/>
              </a:lnSpc>
              <a:spcBef>
                <a:spcPts val="0"/>
              </a:spcBef>
              <a:spcAft>
                <a:spcPts val="0"/>
              </a:spcAft>
              <a:buNone/>
            </a:pPr>
            <a:r>
              <a:t/>
            </a:r>
            <a:endParaRPr b="1" i="0" sz="3200" u="none">
              <a:solidFill>
                <a:srgbClr val="FF0000"/>
              </a:solidFill>
              <a:latin typeface="Times New Roman"/>
              <a:ea typeface="Times New Roman"/>
              <a:cs typeface="Times New Roman"/>
              <a:sym typeface="Times New Roman"/>
            </a:endParaRPr>
          </a:p>
        </p:txBody>
      </p:sp>
      <p:sp>
        <p:nvSpPr>
          <p:cNvPr id="1027" name="Google Shape;1027;p128"/>
          <p:cNvSpPr txBox="1"/>
          <p:nvPr/>
        </p:nvSpPr>
        <p:spPr>
          <a:xfrm>
            <a:off x="457200" y="1981200"/>
            <a:ext cx="381000" cy="461962"/>
          </a:xfrm>
          <a:prstGeom prst="rect">
            <a:avLst/>
          </a:prstGeom>
          <a:solidFill>
            <a:schemeClr val="hlink"/>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Times New Roman"/>
              <a:buNone/>
            </a:pPr>
            <a:r>
              <a:rPr b="0" i="0" lang="en-US" sz="2400" u="none">
                <a:solidFill>
                  <a:srgbClr val="0000FF"/>
                </a:solidFill>
                <a:latin typeface="Times New Roman"/>
                <a:ea typeface="Times New Roman"/>
                <a:cs typeface="Times New Roman"/>
                <a:sym typeface="Times New Roman"/>
              </a:rPr>
              <a:t>1</a:t>
            </a:r>
            <a:endParaRPr/>
          </a:p>
        </p:txBody>
      </p:sp>
      <p:sp>
        <p:nvSpPr>
          <p:cNvPr id="1028" name="Google Shape;1028;p128"/>
          <p:cNvSpPr txBox="1"/>
          <p:nvPr/>
        </p:nvSpPr>
        <p:spPr>
          <a:xfrm>
            <a:off x="457200" y="2438400"/>
            <a:ext cx="381000" cy="461962"/>
          </a:xfrm>
          <a:prstGeom prst="rect">
            <a:avLst/>
          </a:prstGeom>
          <a:solidFill>
            <a:schemeClr val="hlink"/>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Times New Roman"/>
              <a:buNone/>
            </a:pPr>
            <a:r>
              <a:rPr b="0" i="0" lang="en-US" sz="2400" u="none">
                <a:solidFill>
                  <a:srgbClr val="0000FF"/>
                </a:solidFill>
                <a:latin typeface="Times New Roman"/>
                <a:ea typeface="Times New Roman"/>
                <a:cs typeface="Times New Roman"/>
                <a:sym typeface="Times New Roman"/>
              </a:rPr>
              <a:t>2</a:t>
            </a:r>
            <a:endParaRPr/>
          </a:p>
        </p:txBody>
      </p:sp>
      <p:sp>
        <p:nvSpPr>
          <p:cNvPr id="1029" name="Google Shape;1029;p128"/>
          <p:cNvSpPr txBox="1"/>
          <p:nvPr/>
        </p:nvSpPr>
        <p:spPr>
          <a:xfrm>
            <a:off x="457200" y="2895600"/>
            <a:ext cx="381000" cy="461962"/>
          </a:xfrm>
          <a:prstGeom prst="rect">
            <a:avLst/>
          </a:prstGeom>
          <a:solidFill>
            <a:schemeClr val="hlink"/>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Times New Roman"/>
              <a:buNone/>
            </a:pPr>
            <a:r>
              <a:rPr b="0" i="0" lang="en-US" sz="2400" u="none">
                <a:solidFill>
                  <a:srgbClr val="0000FF"/>
                </a:solidFill>
                <a:latin typeface="Times New Roman"/>
                <a:ea typeface="Times New Roman"/>
                <a:cs typeface="Times New Roman"/>
                <a:sym typeface="Times New Roman"/>
              </a:rPr>
              <a:t>3</a:t>
            </a:r>
            <a:endParaRPr/>
          </a:p>
        </p:txBody>
      </p:sp>
      <p:sp>
        <p:nvSpPr>
          <p:cNvPr id="1030" name="Google Shape;1030;p128"/>
          <p:cNvSpPr txBox="1"/>
          <p:nvPr/>
        </p:nvSpPr>
        <p:spPr>
          <a:xfrm>
            <a:off x="457200" y="3352800"/>
            <a:ext cx="381000" cy="461962"/>
          </a:xfrm>
          <a:prstGeom prst="rect">
            <a:avLst/>
          </a:prstGeom>
          <a:solidFill>
            <a:schemeClr val="hlink"/>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Times New Roman"/>
              <a:buNone/>
            </a:pPr>
            <a:r>
              <a:rPr b="0" i="0" lang="en-US" sz="2400" u="none">
                <a:solidFill>
                  <a:srgbClr val="0000FF"/>
                </a:solidFill>
                <a:latin typeface="Times New Roman"/>
                <a:ea typeface="Times New Roman"/>
                <a:cs typeface="Times New Roman"/>
                <a:sym typeface="Times New Roman"/>
              </a:rPr>
              <a:t>4</a:t>
            </a:r>
            <a:endParaRPr/>
          </a:p>
        </p:txBody>
      </p:sp>
      <p:sp>
        <p:nvSpPr>
          <p:cNvPr id="1031" name="Google Shape;1031;p128"/>
          <p:cNvSpPr txBox="1"/>
          <p:nvPr/>
        </p:nvSpPr>
        <p:spPr>
          <a:xfrm>
            <a:off x="0" y="5857875"/>
            <a:ext cx="9144000" cy="1323975"/>
          </a:xfrm>
          <a:prstGeom prst="rect">
            <a:avLst/>
          </a:prstGeom>
          <a:solidFill>
            <a:schemeClr val="lt1"/>
          </a:solidFill>
          <a:ln cap="flat" cmpd="sng" w="254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Times New Roman"/>
              <a:buNone/>
            </a:pPr>
            <a:r>
              <a:rPr b="1" i="0" lang="en-US" sz="3200" u="none">
                <a:solidFill>
                  <a:srgbClr val="FF0000"/>
                </a:solidFill>
                <a:latin typeface="Times New Roman"/>
                <a:ea typeface="Times New Roman"/>
                <a:cs typeface="Times New Roman"/>
                <a:sym typeface="Times New Roman"/>
              </a:rPr>
              <a:t>Tên tệp được đặt theo quy định riêng của từng…?</a:t>
            </a:r>
            <a:endParaRPr/>
          </a:p>
          <a:p>
            <a:pPr indent="0" lvl="0" marL="0" marR="0" rtl="0" algn="l">
              <a:lnSpc>
                <a:spcPct val="100000"/>
              </a:lnSpc>
              <a:spcBef>
                <a:spcPts val="0"/>
              </a:spcBef>
              <a:spcAft>
                <a:spcPts val="0"/>
              </a:spcAft>
              <a:buNone/>
            </a:pPr>
            <a:r>
              <a:t/>
            </a:r>
            <a:endParaRPr b="1" i="0" sz="3200" u="none">
              <a:solidFill>
                <a:srgbClr val="FF0000"/>
              </a:solidFill>
              <a:latin typeface="Times New Roman"/>
              <a:ea typeface="Times New Roman"/>
              <a:cs typeface="Times New Roman"/>
              <a:sym typeface="Times New Roman"/>
            </a:endParaRPr>
          </a:p>
        </p:txBody>
      </p:sp>
      <p:sp>
        <p:nvSpPr>
          <p:cNvPr id="1032" name="Google Shape;1032;p128"/>
          <p:cNvSpPr txBox="1"/>
          <p:nvPr/>
        </p:nvSpPr>
        <p:spPr>
          <a:xfrm>
            <a:off x="0" y="5857875"/>
            <a:ext cx="9144000" cy="1323975"/>
          </a:xfrm>
          <a:prstGeom prst="rect">
            <a:avLst/>
          </a:prstGeom>
          <a:solidFill>
            <a:srgbClr val="FDEAD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Times New Roman"/>
              <a:buNone/>
            </a:pPr>
            <a:r>
              <a:rPr b="1" i="0" lang="en-US" sz="3200" u="none">
                <a:solidFill>
                  <a:srgbClr val="FF0000"/>
                </a:solidFill>
                <a:latin typeface="Times New Roman"/>
                <a:ea typeface="Times New Roman"/>
                <a:cs typeface="Times New Roman"/>
                <a:sym typeface="Times New Roman"/>
              </a:rPr>
              <a:t>Trong tên tệp thành phần nào bắt buộc phải có?</a:t>
            </a:r>
            <a:endParaRPr/>
          </a:p>
          <a:p>
            <a:pPr indent="0" lvl="0" marL="0" marR="0" rtl="0" algn="l">
              <a:lnSpc>
                <a:spcPct val="100000"/>
              </a:lnSpc>
              <a:spcBef>
                <a:spcPts val="0"/>
              </a:spcBef>
              <a:spcAft>
                <a:spcPts val="0"/>
              </a:spcAft>
              <a:buNone/>
            </a:pPr>
            <a:r>
              <a:t/>
            </a:r>
            <a:endParaRPr b="1" i="0" sz="3200" u="none">
              <a:solidFill>
                <a:srgbClr val="FF0000"/>
              </a:solidFill>
              <a:latin typeface="Times New Roman"/>
              <a:ea typeface="Times New Roman"/>
              <a:cs typeface="Times New Roman"/>
              <a:sym typeface="Times New Roman"/>
            </a:endParaRPr>
          </a:p>
        </p:txBody>
      </p:sp>
      <p:sp>
        <p:nvSpPr>
          <p:cNvPr id="1033" name="Google Shape;1033;p128"/>
          <p:cNvSpPr txBox="1"/>
          <p:nvPr/>
        </p:nvSpPr>
        <p:spPr>
          <a:xfrm>
            <a:off x="23812" y="5857875"/>
            <a:ext cx="9120187" cy="1323975"/>
          </a:xfrm>
          <a:prstGeom prst="rect">
            <a:avLst/>
          </a:prstGeom>
          <a:solidFill>
            <a:srgbClr val="FDEAD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Times New Roman"/>
              <a:buNone/>
            </a:pPr>
            <a:r>
              <a:rPr b="1" i="0" lang="en-US" sz="3200" u="none">
                <a:solidFill>
                  <a:srgbClr val="FF0000"/>
                </a:solidFill>
                <a:latin typeface="Times New Roman"/>
                <a:ea typeface="Times New Roman"/>
                <a:cs typeface="Times New Roman"/>
                <a:sym typeface="Times New Roman"/>
              </a:rPr>
              <a:t>Cấu trúc thư mục có dạng gì?</a:t>
            </a:r>
            <a:endParaRPr/>
          </a:p>
          <a:p>
            <a:pPr indent="0" lvl="0" marL="0" marR="0" rtl="0" algn="l">
              <a:lnSpc>
                <a:spcPct val="100000"/>
              </a:lnSpc>
              <a:spcBef>
                <a:spcPts val="0"/>
              </a:spcBef>
              <a:spcAft>
                <a:spcPts val="0"/>
              </a:spcAft>
              <a:buNone/>
            </a:pPr>
            <a:r>
              <a:t/>
            </a:r>
            <a:endParaRPr b="1" i="0" sz="3200" u="none">
              <a:solidFill>
                <a:srgbClr val="FF0000"/>
              </a:solidFill>
              <a:latin typeface="Times New Roman"/>
              <a:ea typeface="Times New Roman"/>
              <a:cs typeface="Times New Roman"/>
              <a:sym typeface="Times New Roman"/>
            </a:endParaRPr>
          </a:p>
        </p:txBody>
      </p:sp>
      <p:sp>
        <p:nvSpPr>
          <p:cNvPr id="1034" name="Google Shape;1034;p128"/>
          <p:cNvSpPr txBox="1"/>
          <p:nvPr/>
        </p:nvSpPr>
        <p:spPr>
          <a:xfrm>
            <a:off x="1000125" y="1981200"/>
            <a:ext cx="381000" cy="461962"/>
          </a:xfrm>
          <a:prstGeom prst="rect">
            <a:avLst/>
          </a:prstGeom>
          <a:solidFill>
            <a:schemeClr val="accen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400"/>
              <a:buFont typeface="Times New Roman"/>
              <a:buNone/>
            </a:pPr>
            <a:r>
              <a:rPr b="0" i="0" lang="en-US" sz="2400" u="none">
                <a:solidFill>
                  <a:srgbClr val="FFFF00"/>
                </a:solidFill>
                <a:latin typeface="Times New Roman"/>
                <a:ea typeface="Times New Roman"/>
                <a:cs typeface="Times New Roman"/>
                <a:sym typeface="Times New Roman"/>
              </a:rPr>
              <a:t>1</a:t>
            </a:r>
            <a:endParaRPr/>
          </a:p>
        </p:txBody>
      </p:sp>
      <p:sp>
        <p:nvSpPr>
          <p:cNvPr id="1035" name="Google Shape;1035;p128"/>
          <p:cNvSpPr txBox="1"/>
          <p:nvPr/>
        </p:nvSpPr>
        <p:spPr>
          <a:xfrm>
            <a:off x="1000125" y="2428875"/>
            <a:ext cx="381000" cy="461962"/>
          </a:xfrm>
          <a:prstGeom prst="rect">
            <a:avLst/>
          </a:prstGeom>
          <a:solidFill>
            <a:schemeClr val="accen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400"/>
              <a:buFont typeface="Times New Roman"/>
              <a:buNone/>
            </a:pPr>
            <a:r>
              <a:rPr b="0" i="0" lang="en-US" sz="2400" u="none">
                <a:solidFill>
                  <a:srgbClr val="FFFF00"/>
                </a:solidFill>
                <a:latin typeface="Times New Roman"/>
                <a:ea typeface="Times New Roman"/>
                <a:cs typeface="Times New Roman"/>
                <a:sym typeface="Times New Roman"/>
              </a:rPr>
              <a:t>2</a:t>
            </a:r>
            <a:endParaRPr/>
          </a:p>
        </p:txBody>
      </p:sp>
      <p:sp>
        <p:nvSpPr>
          <p:cNvPr id="1036" name="Google Shape;1036;p128"/>
          <p:cNvSpPr txBox="1"/>
          <p:nvPr/>
        </p:nvSpPr>
        <p:spPr>
          <a:xfrm>
            <a:off x="1000125" y="2895600"/>
            <a:ext cx="381000" cy="461962"/>
          </a:xfrm>
          <a:prstGeom prst="rect">
            <a:avLst/>
          </a:prstGeom>
          <a:solidFill>
            <a:schemeClr val="accen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400"/>
              <a:buFont typeface="Times New Roman"/>
              <a:buNone/>
            </a:pPr>
            <a:r>
              <a:rPr b="0" i="0" lang="en-US" sz="2400" u="none">
                <a:solidFill>
                  <a:srgbClr val="FFFF00"/>
                </a:solidFill>
                <a:latin typeface="Times New Roman"/>
                <a:ea typeface="Times New Roman"/>
                <a:cs typeface="Times New Roman"/>
                <a:sym typeface="Times New Roman"/>
              </a:rPr>
              <a:t>3</a:t>
            </a:r>
            <a:endParaRPr/>
          </a:p>
        </p:txBody>
      </p:sp>
      <p:sp>
        <p:nvSpPr>
          <p:cNvPr id="1037" name="Google Shape;1037;p128"/>
          <p:cNvSpPr txBox="1"/>
          <p:nvPr/>
        </p:nvSpPr>
        <p:spPr>
          <a:xfrm>
            <a:off x="1000125" y="3343275"/>
            <a:ext cx="381000" cy="461962"/>
          </a:xfrm>
          <a:prstGeom prst="rect">
            <a:avLst/>
          </a:prstGeom>
          <a:solidFill>
            <a:schemeClr val="accen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400"/>
              <a:buFont typeface="Times New Roman"/>
              <a:buNone/>
            </a:pPr>
            <a:r>
              <a:rPr b="0" i="0" lang="en-US" sz="2400" u="none">
                <a:solidFill>
                  <a:srgbClr val="FFFF00"/>
                </a:solidFill>
                <a:latin typeface="Times New Roman"/>
                <a:ea typeface="Times New Roman"/>
                <a:cs typeface="Times New Roman"/>
                <a:sym typeface="Times New Roman"/>
              </a:rPr>
              <a:t>4</a:t>
            </a:r>
            <a:endParaRPr/>
          </a:p>
        </p:txBody>
      </p:sp>
      <p:grpSp>
        <p:nvGrpSpPr>
          <p:cNvPr id="1038" name="Google Shape;1038;p128"/>
          <p:cNvGrpSpPr/>
          <p:nvPr/>
        </p:nvGrpSpPr>
        <p:grpSpPr>
          <a:xfrm>
            <a:off x="2667000" y="2743200"/>
            <a:ext cx="3979862" cy="533400"/>
            <a:chOff x="1680" y="1296"/>
            <a:chExt cx="2507" cy="336"/>
          </a:xfrm>
        </p:grpSpPr>
        <p:sp>
          <p:nvSpPr>
            <p:cNvPr id="1039" name="Google Shape;1039;p128"/>
            <p:cNvSpPr txBox="1"/>
            <p:nvPr/>
          </p:nvSpPr>
          <p:spPr>
            <a:xfrm>
              <a:off x="2987" y="1296"/>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M</a:t>
              </a:r>
              <a:endParaRPr/>
            </a:p>
          </p:txBody>
        </p:sp>
        <p:sp>
          <p:nvSpPr>
            <p:cNvPr id="1040" name="Google Shape;1040;p128"/>
            <p:cNvSpPr txBox="1"/>
            <p:nvPr/>
          </p:nvSpPr>
          <p:spPr>
            <a:xfrm>
              <a:off x="1680" y="1296"/>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T</a:t>
              </a:r>
              <a:endParaRPr/>
            </a:p>
          </p:txBody>
        </p:sp>
        <p:sp>
          <p:nvSpPr>
            <p:cNvPr id="1041" name="Google Shape;1041;p128"/>
            <p:cNvSpPr txBox="1"/>
            <p:nvPr/>
          </p:nvSpPr>
          <p:spPr>
            <a:xfrm>
              <a:off x="2123" y="1296"/>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H</a:t>
              </a:r>
              <a:endParaRPr/>
            </a:p>
          </p:txBody>
        </p:sp>
        <p:sp>
          <p:nvSpPr>
            <p:cNvPr id="1042" name="Google Shape;1042;p128"/>
            <p:cNvSpPr txBox="1"/>
            <p:nvPr/>
          </p:nvSpPr>
          <p:spPr>
            <a:xfrm>
              <a:off x="3419" y="1296"/>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Ụ</a:t>
              </a:r>
              <a:endParaRPr/>
            </a:p>
          </p:txBody>
        </p:sp>
        <p:sp>
          <p:nvSpPr>
            <p:cNvPr id="1043" name="Google Shape;1043;p128"/>
            <p:cNvSpPr txBox="1"/>
            <p:nvPr/>
          </p:nvSpPr>
          <p:spPr>
            <a:xfrm>
              <a:off x="3851" y="1296"/>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C</a:t>
              </a:r>
              <a:endParaRPr/>
            </a:p>
          </p:txBody>
        </p:sp>
        <p:sp>
          <p:nvSpPr>
            <p:cNvPr id="1044" name="Google Shape;1044;p128"/>
            <p:cNvSpPr txBox="1"/>
            <p:nvPr/>
          </p:nvSpPr>
          <p:spPr>
            <a:xfrm>
              <a:off x="2555" y="1296"/>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Ư</a:t>
              </a:r>
              <a:endParaRPr/>
            </a:p>
          </p:txBody>
        </p:sp>
      </p:grpSp>
      <p:grpSp>
        <p:nvGrpSpPr>
          <p:cNvPr id="1045" name="Google Shape;1045;p128"/>
          <p:cNvGrpSpPr/>
          <p:nvPr/>
        </p:nvGrpSpPr>
        <p:grpSpPr>
          <a:xfrm>
            <a:off x="1905000" y="3505200"/>
            <a:ext cx="6834187" cy="533400"/>
            <a:chOff x="1215" y="2208"/>
            <a:chExt cx="4305" cy="336"/>
          </a:xfrm>
        </p:grpSpPr>
        <p:sp>
          <p:nvSpPr>
            <p:cNvPr id="1046" name="Google Shape;1046;p128"/>
            <p:cNvSpPr txBox="1"/>
            <p:nvPr/>
          </p:nvSpPr>
          <p:spPr>
            <a:xfrm>
              <a:off x="2522"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I</a:t>
              </a:r>
              <a:endParaRPr/>
            </a:p>
          </p:txBody>
        </p:sp>
        <p:sp>
          <p:nvSpPr>
            <p:cNvPr id="1047" name="Google Shape;1047;p128"/>
            <p:cNvSpPr txBox="1"/>
            <p:nvPr/>
          </p:nvSpPr>
          <p:spPr>
            <a:xfrm>
              <a:off x="1215"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H</a:t>
              </a:r>
              <a:endParaRPr/>
            </a:p>
          </p:txBody>
        </p:sp>
        <p:sp>
          <p:nvSpPr>
            <p:cNvPr id="1048" name="Google Shape;1048;p128"/>
            <p:cNvSpPr txBox="1"/>
            <p:nvPr/>
          </p:nvSpPr>
          <p:spPr>
            <a:xfrm>
              <a:off x="1658"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Ệ</a:t>
              </a:r>
              <a:endParaRPr/>
            </a:p>
          </p:txBody>
        </p:sp>
        <p:sp>
          <p:nvSpPr>
            <p:cNvPr id="1049" name="Google Shape;1049;p128"/>
            <p:cNvSpPr txBox="1"/>
            <p:nvPr/>
          </p:nvSpPr>
          <p:spPr>
            <a:xfrm>
              <a:off x="2954"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Ề</a:t>
              </a:r>
              <a:endParaRPr/>
            </a:p>
          </p:txBody>
        </p:sp>
        <p:sp>
          <p:nvSpPr>
            <p:cNvPr id="1050" name="Google Shape;1050;p128"/>
            <p:cNvSpPr txBox="1"/>
            <p:nvPr/>
          </p:nvSpPr>
          <p:spPr>
            <a:xfrm>
              <a:off x="3386"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U</a:t>
              </a:r>
              <a:endParaRPr/>
            </a:p>
          </p:txBody>
        </p:sp>
        <p:sp>
          <p:nvSpPr>
            <p:cNvPr id="1051" name="Google Shape;1051;p128"/>
            <p:cNvSpPr txBox="1"/>
            <p:nvPr/>
          </p:nvSpPr>
          <p:spPr>
            <a:xfrm>
              <a:off x="3818"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H</a:t>
              </a:r>
              <a:endParaRPr/>
            </a:p>
          </p:txBody>
        </p:sp>
        <p:sp>
          <p:nvSpPr>
            <p:cNvPr id="1052" name="Google Shape;1052;p128"/>
            <p:cNvSpPr txBox="1"/>
            <p:nvPr/>
          </p:nvSpPr>
          <p:spPr>
            <a:xfrm>
              <a:off x="4250"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À</a:t>
              </a:r>
              <a:endParaRPr/>
            </a:p>
          </p:txBody>
        </p:sp>
        <p:sp>
          <p:nvSpPr>
            <p:cNvPr id="1053" name="Google Shape;1053;p128"/>
            <p:cNvSpPr txBox="1"/>
            <p:nvPr/>
          </p:nvSpPr>
          <p:spPr>
            <a:xfrm>
              <a:off x="4730"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N</a:t>
              </a:r>
              <a:endParaRPr/>
            </a:p>
          </p:txBody>
        </p:sp>
        <p:sp>
          <p:nvSpPr>
            <p:cNvPr id="1054" name="Google Shape;1054;p128"/>
            <p:cNvSpPr txBox="1"/>
            <p:nvPr/>
          </p:nvSpPr>
          <p:spPr>
            <a:xfrm>
              <a:off x="2090"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Đ</a:t>
              </a:r>
              <a:endParaRPr/>
            </a:p>
          </p:txBody>
        </p:sp>
        <p:sp>
          <p:nvSpPr>
            <p:cNvPr id="1055" name="Google Shape;1055;p128"/>
            <p:cNvSpPr txBox="1"/>
            <p:nvPr/>
          </p:nvSpPr>
          <p:spPr>
            <a:xfrm>
              <a:off x="5184" y="2208"/>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H</a:t>
              </a:r>
              <a:endParaRPr/>
            </a:p>
          </p:txBody>
        </p:sp>
      </p:grpSp>
      <p:grpSp>
        <p:nvGrpSpPr>
          <p:cNvPr id="1056" name="Google Shape;1056;p128"/>
          <p:cNvGrpSpPr/>
          <p:nvPr/>
        </p:nvGrpSpPr>
        <p:grpSpPr>
          <a:xfrm>
            <a:off x="2590800" y="4419600"/>
            <a:ext cx="4665663" cy="533400"/>
            <a:chOff x="1621" y="2784"/>
            <a:chExt cx="2939" cy="336"/>
          </a:xfrm>
        </p:grpSpPr>
        <p:sp>
          <p:nvSpPr>
            <p:cNvPr id="1057" name="Google Shape;1057;p128"/>
            <p:cNvSpPr txBox="1"/>
            <p:nvPr/>
          </p:nvSpPr>
          <p:spPr>
            <a:xfrm>
              <a:off x="2928"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8" name="Google Shape;1058;p128"/>
            <p:cNvSpPr txBox="1"/>
            <p:nvPr/>
          </p:nvSpPr>
          <p:spPr>
            <a:xfrm>
              <a:off x="1621"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9" name="Google Shape;1059;p128"/>
            <p:cNvSpPr txBox="1"/>
            <p:nvPr/>
          </p:nvSpPr>
          <p:spPr>
            <a:xfrm>
              <a:off x="2064"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0" name="Google Shape;1060;p128"/>
            <p:cNvSpPr txBox="1"/>
            <p:nvPr/>
          </p:nvSpPr>
          <p:spPr>
            <a:xfrm>
              <a:off x="3360"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1" name="Google Shape;1061;p128"/>
            <p:cNvSpPr txBox="1"/>
            <p:nvPr/>
          </p:nvSpPr>
          <p:spPr>
            <a:xfrm>
              <a:off x="3792"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2" name="Google Shape;1062;p128"/>
            <p:cNvSpPr txBox="1"/>
            <p:nvPr/>
          </p:nvSpPr>
          <p:spPr>
            <a:xfrm>
              <a:off x="4224"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3" name="Google Shape;1063;p128"/>
            <p:cNvSpPr txBox="1"/>
            <p:nvPr/>
          </p:nvSpPr>
          <p:spPr>
            <a:xfrm>
              <a:off x="2496"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064" name="Google Shape;1064;p128"/>
          <p:cNvGrpSpPr/>
          <p:nvPr/>
        </p:nvGrpSpPr>
        <p:grpSpPr>
          <a:xfrm>
            <a:off x="2590800" y="4419600"/>
            <a:ext cx="4665663" cy="533400"/>
            <a:chOff x="1621" y="2784"/>
            <a:chExt cx="2939" cy="336"/>
          </a:xfrm>
        </p:grpSpPr>
        <p:sp>
          <p:nvSpPr>
            <p:cNvPr id="1065" name="Google Shape;1065;p128"/>
            <p:cNvSpPr txBox="1"/>
            <p:nvPr/>
          </p:nvSpPr>
          <p:spPr>
            <a:xfrm>
              <a:off x="2928"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N</a:t>
              </a:r>
              <a:endParaRPr/>
            </a:p>
          </p:txBody>
        </p:sp>
        <p:sp>
          <p:nvSpPr>
            <p:cNvPr id="1066" name="Google Shape;1066;p128"/>
            <p:cNvSpPr txBox="1"/>
            <p:nvPr/>
          </p:nvSpPr>
          <p:spPr>
            <a:xfrm>
              <a:off x="1621"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P</a:t>
              </a:r>
              <a:endParaRPr/>
            </a:p>
          </p:txBody>
        </p:sp>
        <p:sp>
          <p:nvSpPr>
            <p:cNvPr id="1067" name="Google Shape;1067;p128"/>
            <p:cNvSpPr txBox="1"/>
            <p:nvPr/>
          </p:nvSpPr>
          <p:spPr>
            <a:xfrm>
              <a:off x="2064"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H</a:t>
              </a:r>
              <a:endParaRPr/>
            </a:p>
          </p:txBody>
        </p:sp>
        <p:sp>
          <p:nvSpPr>
            <p:cNvPr id="1068" name="Google Shape;1068;p128"/>
            <p:cNvSpPr txBox="1"/>
            <p:nvPr/>
          </p:nvSpPr>
          <p:spPr>
            <a:xfrm>
              <a:off x="3360"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T</a:t>
              </a:r>
              <a:endParaRPr/>
            </a:p>
          </p:txBody>
        </p:sp>
        <p:sp>
          <p:nvSpPr>
            <p:cNvPr id="1069" name="Google Shape;1069;p128"/>
            <p:cNvSpPr txBox="1"/>
            <p:nvPr/>
          </p:nvSpPr>
          <p:spPr>
            <a:xfrm>
              <a:off x="3792"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Ê</a:t>
              </a:r>
              <a:endParaRPr/>
            </a:p>
          </p:txBody>
        </p:sp>
        <p:sp>
          <p:nvSpPr>
            <p:cNvPr id="1070" name="Google Shape;1070;p128"/>
            <p:cNvSpPr txBox="1"/>
            <p:nvPr/>
          </p:nvSpPr>
          <p:spPr>
            <a:xfrm>
              <a:off x="4224"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N</a:t>
              </a:r>
              <a:endParaRPr/>
            </a:p>
          </p:txBody>
        </p:sp>
        <p:sp>
          <p:nvSpPr>
            <p:cNvPr id="1071" name="Google Shape;1071;p128"/>
            <p:cNvSpPr txBox="1"/>
            <p:nvPr/>
          </p:nvSpPr>
          <p:spPr>
            <a:xfrm>
              <a:off x="2496" y="278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Ầ</a:t>
              </a:r>
              <a:endParaRPr/>
            </a:p>
          </p:txBody>
        </p:sp>
      </p:grpSp>
      <p:sp>
        <p:nvSpPr>
          <p:cNvPr id="1072" name="Google Shape;1072;p128"/>
          <p:cNvSpPr txBox="1"/>
          <p:nvPr/>
        </p:nvSpPr>
        <p:spPr>
          <a:xfrm>
            <a:off x="304800" y="4000500"/>
            <a:ext cx="1123950" cy="400050"/>
          </a:xfrm>
          <a:prstGeom prst="rect">
            <a:avLst/>
          </a:prstGeom>
          <a:solidFill>
            <a:srgbClr val="FDEAD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000"/>
              <a:buFont typeface="Times New Roman"/>
              <a:buNone/>
            </a:pPr>
            <a:r>
              <a:rPr b="1" i="0" lang="en-US" sz="2000" u="none">
                <a:solidFill>
                  <a:srgbClr val="FF0000"/>
                </a:solidFill>
                <a:latin typeface="Times New Roman"/>
                <a:ea typeface="Times New Roman"/>
                <a:cs typeface="Times New Roman"/>
                <a:sym typeface="Times New Roman"/>
              </a:rPr>
              <a:t>Từ khoá</a:t>
            </a:r>
            <a:endParaRPr/>
          </a:p>
        </p:txBody>
      </p:sp>
      <p:grpSp>
        <p:nvGrpSpPr>
          <p:cNvPr id="1073" name="Google Shape;1073;p128"/>
          <p:cNvGrpSpPr/>
          <p:nvPr/>
        </p:nvGrpSpPr>
        <p:grpSpPr>
          <a:xfrm>
            <a:off x="2573337" y="2743200"/>
            <a:ext cx="627062" cy="2220912"/>
            <a:chOff x="1621" y="1728"/>
            <a:chExt cx="395" cy="1399"/>
          </a:xfrm>
        </p:grpSpPr>
        <p:sp>
          <p:nvSpPr>
            <p:cNvPr id="1074" name="Google Shape;1074;p128"/>
            <p:cNvSpPr txBox="1"/>
            <p:nvPr/>
          </p:nvSpPr>
          <p:spPr>
            <a:xfrm>
              <a:off x="1632" y="1728"/>
              <a:ext cx="384" cy="33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2800"/>
                <a:buFont typeface="Times New Roman"/>
                <a:buNone/>
              </a:pPr>
              <a:r>
                <a:rPr b="1" i="0" lang="en-US" sz="2800" u="none">
                  <a:solidFill>
                    <a:srgbClr val="0000FF"/>
                  </a:solidFill>
                  <a:latin typeface="Times New Roman"/>
                  <a:ea typeface="Times New Roman"/>
                  <a:cs typeface="Times New Roman"/>
                  <a:sym typeface="Times New Roman"/>
                </a:rPr>
                <a:t>T</a:t>
              </a:r>
              <a:endParaRPr/>
            </a:p>
          </p:txBody>
        </p:sp>
        <p:sp>
          <p:nvSpPr>
            <p:cNvPr id="1075" name="Google Shape;1075;p128"/>
            <p:cNvSpPr txBox="1"/>
            <p:nvPr/>
          </p:nvSpPr>
          <p:spPr>
            <a:xfrm>
              <a:off x="1632" y="2222"/>
              <a:ext cx="384" cy="33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2800"/>
                <a:buFont typeface="Times New Roman"/>
                <a:buNone/>
              </a:pPr>
              <a:r>
                <a:rPr b="1" i="0" lang="en-US" sz="2800" u="none">
                  <a:solidFill>
                    <a:srgbClr val="0000FF"/>
                  </a:solidFill>
                  <a:latin typeface="Times New Roman"/>
                  <a:ea typeface="Times New Roman"/>
                  <a:cs typeface="Times New Roman"/>
                  <a:sym typeface="Times New Roman"/>
                </a:rPr>
                <a:t>Ệ</a:t>
              </a:r>
              <a:endParaRPr/>
            </a:p>
          </p:txBody>
        </p:sp>
        <p:sp>
          <p:nvSpPr>
            <p:cNvPr id="1076" name="Google Shape;1076;p128"/>
            <p:cNvSpPr txBox="1"/>
            <p:nvPr/>
          </p:nvSpPr>
          <p:spPr>
            <a:xfrm>
              <a:off x="1621" y="2797"/>
              <a:ext cx="384" cy="330"/>
            </a:xfrm>
            <a:prstGeom prst="rect">
              <a:avLst/>
            </a:prstGeom>
            <a:solidFill>
              <a:srgbClr val="FF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FF"/>
                </a:buClr>
                <a:buSzPts val="2800"/>
                <a:buFont typeface="Times New Roman"/>
                <a:buNone/>
              </a:pPr>
              <a:r>
                <a:rPr b="1" i="0" lang="en-US" sz="2800" u="none">
                  <a:solidFill>
                    <a:srgbClr val="0000FF"/>
                  </a:solidFill>
                  <a:latin typeface="Times New Roman"/>
                  <a:ea typeface="Times New Roman"/>
                  <a:cs typeface="Times New Roman"/>
                  <a:sym typeface="Times New Roman"/>
                </a:rPr>
                <a:t>P</a:t>
              </a:r>
              <a:endParaRPr/>
            </a:p>
          </p:txBody>
        </p:sp>
      </p:grpSp>
      <p:sp>
        <p:nvSpPr>
          <p:cNvPr id="1077" name="Google Shape;1077;p128"/>
          <p:cNvSpPr txBox="1"/>
          <p:nvPr/>
        </p:nvSpPr>
        <p:spPr>
          <a:xfrm>
            <a:off x="2286000" y="1143000"/>
            <a:ext cx="5715000" cy="523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2800"/>
              <a:buFont typeface="Times New Roman"/>
              <a:buNone/>
            </a:pPr>
            <a:r>
              <a:rPr b="1" i="0" lang="en-US" sz="2800" u="none">
                <a:solidFill>
                  <a:srgbClr val="FFFF00"/>
                </a:solidFill>
                <a:latin typeface="Times New Roman"/>
                <a:ea typeface="Times New Roman"/>
                <a:cs typeface="Times New Roman"/>
                <a:sym typeface="Times New Roman"/>
              </a:rPr>
              <a:t>TRÒ CHƠI TÌM Ô CHỮ</a:t>
            </a:r>
            <a:endParaRPr/>
          </a:p>
        </p:txBody>
      </p:sp>
      <p:sp>
        <p:nvSpPr>
          <p:cNvPr id="1078" name="Google Shape;1078;p128"/>
          <p:cNvSpPr txBox="1"/>
          <p:nvPr/>
        </p:nvSpPr>
        <p:spPr>
          <a:xfrm>
            <a:off x="1714500" y="1643062"/>
            <a:ext cx="69342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800"/>
              <a:buFont typeface="Times New Roman"/>
              <a:buNone/>
            </a:pPr>
            <a:r>
              <a:rPr b="1" i="0" lang="en-US" sz="2800" u="none">
                <a:solidFill>
                  <a:srgbClr val="FFFF00"/>
                </a:solidFill>
                <a:latin typeface="Times New Roman"/>
                <a:ea typeface="Times New Roman"/>
                <a:cs typeface="Times New Roman"/>
                <a:sym typeface="Times New Roman"/>
              </a:rPr>
              <a:t>                Hãy xác định các ô chữ sau:</a:t>
            </a:r>
            <a:endParaRPr/>
          </a:p>
        </p:txBody>
      </p:sp>
      <p:sp>
        <p:nvSpPr>
          <p:cNvPr id="1079" name="Google Shape;1079;p128"/>
          <p:cNvSpPr txBox="1"/>
          <p:nvPr/>
        </p:nvSpPr>
        <p:spPr>
          <a:xfrm>
            <a:off x="4648200" y="5181600"/>
            <a:ext cx="533400" cy="533400"/>
          </a:xfrm>
          <a:prstGeom prst="rect">
            <a:avLst/>
          </a:prstGeom>
          <a:solidFill>
            <a:schemeClr val="accent1"/>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080" name="Google Shape;1080;p128"/>
          <p:cNvGrpSpPr/>
          <p:nvPr/>
        </p:nvGrpSpPr>
        <p:grpSpPr>
          <a:xfrm>
            <a:off x="3276600" y="5181600"/>
            <a:ext cx="1922462" cy="533400"/>
            <a:chOff x="1632" y="3264"/>
            <a:chExt cx="1211" cy="336"/>
          </a:xfrm>
        </p:grpSpPr>
        <p:sp>
          <p:nvSpPr>
            <p:cNvPr id="1081" name="Google Shape;1081;p128"/>
            <p:cNvSpPr txBox="1"/>
            <p:nvPr/>
          </p:nvSpPr>
          <p:spPr>
            <a:xfrm>
              <a:off x="1632" y="326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2" name="Google Shape;1082;p128"/>
            <p:cNvSpPr txBox="1"/>
            <p:nvPr/>
          </p:nvSpPr>
          <p:spPr>
            <a:xfrm>
              <a:off x="2075" y="326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3" name="Google Shape;1083;p128"/>
            <p:cNvSpPr txBox="1"/>
            <p:nvPr/>
          </p:nvSpPr>
          <p:spPr>
            <a:xfrm>
              <a:off x="2507" y="326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grpSp>
        <p:nvGrpSpPr>
          <p:cNvPr id="1084" name="Google Shape;1084;p128"/>
          <p:cNvGrpSpPr/>
          <p:nvPr/>
        </p:nvGrpSpPr>
        <p:grpSpPr>
          <a:xfrm>
            <a:off x="3276600" y="5181600"/>
            <a:ext cx="1922462" cy="533400"/>
            <a:chOff x="1632" y="3264"/>
            <a:chExt cx="1211" cy="336"/>
          </a:xfrm>
        </p:grpSpPr>
        <p:sp>
          <p:nvSpPr>
            <p:cNvPr id="1085" name="Google Shape;1085;p128"/>
            <p:cNvSpPr txBox="1"/>
            <p:nvPr/>
          </p:nvSpPr>
          <p:spPr>
            <a:xfrm>
              <a:off x="1632" y="326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C</a:t>
              </a:r>
              <a:endParaRPr/>
            </a:p>
          </p:txBody>
        </p:sp>
        <p:sp>
          <p:nvSpPr>
            <p:cNvPr id="1086" name="Google Shape;1086;p128"/>
            <p:cNvSpPr txBox="1"/>
            <p:nvPr/>
          </p:nvSpPr>
          <p:spPr>
            <a:xfrm>
              <a:off x="2075" y="326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Â</a:t>
              </a:r>
              <a:endParaRPr/>
            </a:p>
          </p:txBody>
        </p:sp>
        <p:sp>
          <p:nvSpPr>
            <p:cNvPr id="1087" name="Google Shape;1087;p128"/>
            <p:cNvSpPr txBox="1"/>
            <p:nvPr/>
          </p:nvSpPr>
          <p:spPr>
            <a:xfrm>
              <a:off x="2507" y="3264"/>
              <a:ext cx="336" cy="336"/>
            </a:xfrm>
            <a:prstGeom prst="rect">
              <a:avLst/>
            </a:prstGeom>
            <a:solidFill>
              <a:srgbClr val="FFFFCC"/>
            </a:solidFill>
            <a:ln cap="flat" cmpd="sng" w="9525">
              <a:solidFill>
                <a:srgbClr val="FFFFC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Y</a:t>
              </a:r>
              <a:endParaRPr/>
            </a:p>
          </p:txBody>
        </p:sp>
      </p:grpSp>
      <p:sp>
        <p:nvSpPr>
          <p:cNvPr id="1088" name="Google Shape;1088;p128"/>
          <p:cNvSpPr txBox="1"/>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98989"/>
              </a:buClr>
              <a:buSzPts val="1200"/>
              <a:buFont typeface="Arial"/>
              <a:buNone/>
            </a:pPr>
            <a:fld id="{00000000-1234-1234-1234-123412341234}" type="slidenum">
              <a:rPr b="0" i="0" lang="en-US" sz="1200" u="none">
                <a:solidFill>
                  <a:srgbClr val="898989"/>
                </a:solidFill>
                <a:latin typeface="Arial"/>
                <a:ea typeface="Arial"/>
                <a:cs typeface="Arial"/>
                <a:sym typeface="Arial"/>
              </a:rP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500"/>
                                        <p:tgtEl>
                                          <p:spTgt spid="10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500"/>
                                        <p:tgtEl>
                                          <p:spTgt spid="1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500"/>
                                        <p:tgtEl>
                                          <p:spTgt spid="1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500"/>
                                        <p:tgtEl>
                                          <p:spTgt spid="10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p129"/>
          <p:cNvPicPr preferRelativeResize="0"/>
          <p:nvPr/>
        </p:nvPicPr>
        <p:blipFill rotWithShape="1">
          <a:blip r:embed="rId3">
            <a:alphaModFix/>
          </a:blip>
          <a:srcRect b="0" l="0" r="0" t="0"/>
          <a:stretch/>
        </p:blipFill>
        <p:spPr>
          <a:xfrm>
            <a:off x="4876800" y="2003425"/>
            <a:ext cx="4038600" cy="3228975"/>
          </a:xfrm>
          <a:prstGeom prst="rect">
            <a:avLst/>
          </a:prstGeom>
          <a:noFill/>
          <a:ln cap="flat" cmpd="sng" w="9525">
            <a:solidFill>
              <a:srgbClr val="000000"/>
            </a:solidFill>
            <a:prstDash val="solid"/>
            <a:miter lim="800000"/>
            <a:headEnd len="sm" w="sm" type="none"/>
            <a:tailEnd len="sm" w="sm" type="none"/>
          </a:ln>
        </p:spPr>
      </p:pic>
      <p:pic>
        <p:nvPicPr>
          <p:cNvPr id="1094" name="Google Shape;1094;p129"/>
          <p:cNvPicPr preferRelativeResize="0"/>
          <p:nvPr/>
        </p:nvPicPr>
        <p:blipFill rotWithShape="1">
          <a:blip r:embed="rId4">
            <a:alphaModFix/>
          </a:blip>
          <a:srcRect b="0" l="0" r="0" t="0"/>
          <a:stretch/>
        </p:blipFill>
        <p:spPr>
          <a:xfrm>
            <a:off x="228600" y="2003425"/>
            <a:ext cx="3962400" cy="3200400"/>
          </a:xfrm>
          <a:prstGeom prst="rect">
            <a:avLst/>
          </a:prstGeom>
          <a:noFill/>
          <a:ln cap="flat" cmpd="sng" w="12700">
            <a:solidFill>
              <a:srgbClr val="000000"/>
            </a:solidFill>
            <a:prstDash val="solid"/>
            <a:miter lim="800000"/>
            <a:headEnd len="sm" w="sm" type="none"/>
            <a:tailEnd len="sm" w="sm" type="none"/>
          </a:ln>
        </p:spPr>
      </p:pic>
      <p:sp>
        <p:nvSpPr>
          <p:cNvPr id="1095" name="Google Shape;1095;p129"/>
          <p:cNvSpPr/>
          <p:nvPr/>
        </p:nvSpPr>
        <p:spPr>
          <a:xfrm>
            <a:off x="4191000" y="3375025"/>
            <a:ext cx="609600" cy="228600"/>
          </a:xfrm>
          <a:prstGeom prst="rightArrow">
            <a:avLst>
              <a:gd fmla="val 50000" name="adj1"/>
              <a:gd fmla="val 50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96" name="Google Shape;1096;p129"/>
          <p:cNvSpPr/>
          <p:nvPr/>
        </p:nvSpPr>
        <p:spPr>
          <a:xfrm>
            <a:off x="1828800" y="2544762"/>
            <a:ext cx="5457825" cy="1017587"/>
          </a:xfrm>
          <a:prstGeom prst="rect">
            <a:avLst/>
          </a:prstGeom>
        </p:spPr>
        <p:txBody>
          <a:bodyPr>
            <a:prstTxWarp prst="textPlain"/>
          </a:bodyPr>
          <a:lstStyle/>
          <a:p>
            <a:pPr lvl="0" algn="l"/>
            <a:r>
              <a:rPr b="0" i="1">
                <a:ln cap="flat" cmpd="sng" w="12700">
                  <a:solidFill>
                    <a:srgbClr val="EAEAEA"/>
                  </a:solidFill>
                  <a:prstDash val="solid"/>
                  <a:miter lim="800000"/>
                  <a:headEnd len="sm" w="sm" type="none"/>
                  <a:tailEnd len="sm" w="sm" type="none"/>
                </a:ln>
                <a:gradFill>
                  <a:gsLst>
                    <a:gs pos="0">
                      <a:srgbClr val="A603AB"/>
                    </a:gs>
                    <a:gs pos="11999">
                      <a:srgbClr val="E81766"/>
                    </a:gs>
                    <a:gs pos="27000">
                      <a:srgbClr val="EE3F17"/>
                    </a:gs>
                    <a:gs pos="47999">
                      <a:srgbClr val="FFFF00"/>
                    </a:gs>
                    <a:gs pos="64999">
                      <a:srgbClr val="1A8D48"/>
                    </a:gs>
                    <a:gs pos="78999">
                      <a:srgbClr val="0819FB"/>
                    </a:gs>
                    <a:gs pos="100000">
                      <a:srgbClr val="A603AB"/>
                    </a:gs>
                  </a:gsLst>
                  <a:lin ang="0" scaled="0"/>
                </a:gradFill>
                <a:latin typeface="Arial"/>
              </a:rPr>
              <a:t>ĐỊNH DẠNG TRANG TÍNH </a:t>
            </a:r>
          </a:p>
        </p:txBody>
      </p:sp>
      <p:sp>
        <p:nvSpPr>
          <p:cNvPr id="1097" name="Google Shape;1097;p129"/>
          <p:cNvSpPr/>
          <p:nvPr/>
        </p:nvSpPr>
        <p:spPr>
          <a:xfrm>
            <a:off x="0" y="1927225"/>
            <a:ext cx="1752600" cy="3429000"/>
          </a:xfrm>
          <a:prstGeom prst="flowChartProcess">
            <a:avLst/>
          </a:prstGeom>
          <a:solidFill>
            <a:srgbClr val="21596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98" name="Google Shape;1098;p129"/>
          <p:cNvSpPr/>
          <p:nvPr/>
        </p:nvSpPr>
        <p:spPr>
          <a:xfrm>
            <a:off x="3810000" y="3956050"/>
            <a:ext cx="381000" cy="428625"/>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endParaRPr/>
          </a:p>
        </p:txBody>
      </p:sp>
      <p:sp>
        <p:nvSpPr>
          <p:cNvPr id="1099" name="Google Shape;1099;p129"/>
          <p:cNvSpPr/>
          <p:nvPr/>
        </p:nvSpPr>
        <p:spPr>
          <a:xfrm>
            <a:off x="4953000" y="3956050"/>
            <a:ext cx="381000" cy="428625"/>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endParaRPr/>
          </a:p>
        </p:txBody>
      </p:sp>
      <p:sp>
        <p:nvSpPr>
          <p:cNvPr id="1100" name="Google Shape;1100;p129"/>
          <p:cNvSpPr/>
          <p:nvPr/>
        </p:nvSpPr>
        <p:spPr>
          <a:xfrm>
            <a:off x="1752600" y="1927225"/>
            <a:ext cx="1828800" cy="3429000"/>
          </a:xfrm>
          <a:prstGeom prst="flowChartProcess">
            <a:avLst/>
          </a:prstGeom>
          <a:solidFill>
            <a:srgbClr val="00B0F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01" name="Google Shape;1101;p129"/>
          <p:cNvSpPr/>
          <p:nvPr/>
        </p:nvSpPr>
        <p:spPr>
          <a:xfrm>
            <a:off x="3581400" y="1927225"/>
            <a:ext cx="1828800" cy="3429000"/>
          </a:xfrm>
          <a:prstGeom prst="flowChartProcess">
            <a:avLst/>
          </a:prstGeom>
          <a:solidFill>
            <a:srgbClr val="4F622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02" name="Google Shape;1102;p129"/>
          <p:cNvSpPr/>
          <p:nvPr/>
        </p:nvSpPr>
        <p:spPr>
          <a:xfrm>
            <a:off x="5410200" y="1927225"/>
            <a:ext cx="1828800" cy="3429000"/>
          </a:xfrm>
          <a:prstGeom prst="flowChartProcess">
            <a:avLst/>
          </a:prstGeom>
          <a:solidFill>
            <a:srgbClr val="4274A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03" name="Google Shape;1103;p129"/>
          <p:cNvSpPr txBox="1"/>
          <p:nvPr/>
        </p:nvSpPr>
        <p:spPr>
          <a:xfrm>
            <a:off x="0" y="3070225"/>
            <a:ext cx="1905000" cy="19383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Trong một tập tin bảng tính có nhiều      ……………..</a:t>
            </a:r>
            <a:endParaRPr/>
          </a:p>
        </p:txBody>
      </p:sp>
      <p:sp>
        <p:nvSpPr>
          <p:cNvPr id="1104" name="Google Shape;1104;p129"/>
          <p:cNvSpPr txBox="1"/>
          <p:nvPr/>
        </p:nvSpPr>
        <p:spPr>
          <a:xfrm>
            <a:off x="381000" y="2103437"/>
            <a:ext cx="914400" cy="1570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SzPts val="9600"/>
              <a:buFont typeface="Arial"/>
              <a:buNone/>
            </a:pPr>
            <a:r>
              <a:rPr b="0" i="0" lang="en-US" sz="9600" u="none">
                <a:solidFill>
                  <a:srgbClr val="0000CC"/>
                </a:solidFill>
                <a:latin typeface="Arial"/>
                <a:ea typeface="Arial"/>
                <a:cs typeface="Arial"/>
                <a:sym typeface="Arial"/>
              </a:rPr>
              <a:t>1</a:t>
            </a:r>
            <a:endParaRPr/>
          </a:p>
        </p:txBody>
      </p:sp>
      <p:sp>
        <p:nvSpPr>
          <p:cNvPr id="1105" name="Google Shape;1105;p129"/>
          <p:cNvSpPr txBox="1"/>
          <p:nvPr/>
        </p:nvSpPr>
        <p:spPr>
          <a:xfrm>
            <a:off x="2133600" y="2101850"/>
            <a:ext cx="1295400" cy="1570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SzPts val="9600"/>
              <a:buFont typeface="Arial"/>
              <a:buNone/>
            </a:pPr>
            <a:r>
              <a:rPr b="0" i="0" lang="en-US" sz="9600" u="none">
                <a:solidFill>
                  <a:srgbClr val="0000CC"/>
                </a:solidFill>
                <a:latin typeface="Arial"/>
                <a:ea typeface="Arial"/>
                <a:cs typeface="Arial"/>
                <a:sym typeface="Arial"/>
              </a:rPr>
              <a:t>2</a:t>
            </a:r>
            <a:endParaRPr/>
          </a:p>
        </p:txBody>
      </p:sp>
      <p:sp>
        <p:nvSpPr>
          <p:cNvPr id="1106" name="Google Shape;1106;p129"/>
          <p:cNvSpPr txBox="1"/>
          <p:nvPr/>
        </p:nvSpPr>
        <p:spPr>
          <a:xfrm>
            <a:off x="186808" y="4488432"/>
            <a:ext cx="182880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400"/>
              <a:buFont typeface="Arial"/>
              <a:buNone/>
            </a:pPr>
            <a:r>
              <a:rPr b="0" i="0" lang="en-US" sz="2400" u="none" cap="none" strike="noStrike">
                <a:solidFill>
                  <a:srgbClr val="FFFFFF"/>
                </a:solidFill>
                <a:latin typeface="Arial"/>
                <a:ea typeface="Arial"/>
                <a:cs typeface="Arial"/>
                <a:sym typeface="Arial"/>
              </a:rPr>
              <a:t>Trang tính</a:t>
            </a:r>
            <a:endParaRPr b="0" i="0" sz="2400" u="none" cap="none" strike="noStrike">
              <a:solidFill>
                <a:srgbClr val="FFFFFF"/>
              </a:solidFill>
              <a:latin typeface="Arial"/>
              <a:ea typeface="Arial"/>
              <a:cs typeface="Arial"/>
              <a:sym typeface="Arial"/>
            </a:endParaRPr>
          </a:p>
        </p:txBody>
      </p:sp>
      <p:sp>
        <p:nvSpPr>
          <p:cNvPr id="1107" name="Google Shape;1107;p129"/>
          <p:cNvSpPr txBox="1"/>
          <p:nvPr/>
        </p:nvSpPr>
        <p:spPr>
          <a:xfrm>
            <a:off x="3940175" y="2022475"/>
            <a:ext cx="1295400" cy="1568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SzPts val="9600"/>
              <a:buFont typeface="Arial"/>
              <a:buNone/>
            </a:pPr>
            <a:r>
              <a:rPr b="0" i="0" lang="en-US" sz="9600" u="none">
                <a:solidFill>
                  <a:srgbClr val="0000CC"/>
                </a:solidFill>
                <a:latin typeface="Arial"/>
                <a:ea typeface="Arial"/>
                <a:cs typeface="Arial"/>
                <a:sym typeface="Arial"/>
              </a:rPr>
              <a:t>3</a:t>
            </a:r>
            <a:endParaRPr/>
          </a:p>
        </p:txBody>
      </p:sp>
      <p:sp>
        <p:nvSpPr>
          <p:cNvPr id="1108" name="Google Shape;1108;p129"/>
          <p:cNvSpPr txBox="1"/>
          <p:nvPr/>
        </p:nvSpPr>
        <p:spPr>
          <a:xfrm>
            <a:off x="5681662" y="2089150"/>
            <a:ext cx="1295400" cy="1570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SzPts val="9600"/>
              <a:buFont typeface="Arial"/>
              <a:buNone/>
            </a:pPr>
            <a:r>
              <a:rPr b="0" i="0" lang="en-US" sz="9600" u="none">
                <a:solidFill>
                  <a:srgbClr val="0000CC"/>
                </a:solidFill>
                <a:latin typeface="Arial"/>
                <a:ea typeface="Arial"/>
                <a:cs typeface="Arial"/>
                <a:sym typeface="Arial"/>
              </a:rPr>
              <a:t>4</a:t>
            </a:r>
            <a:endParaRPr/>
          </a:p>
        </p:txBody>
      </p:sp>
      <p:sp>
        <p:nvSpPr>
          <p:cNvPr id="1109" name="Google Shape;1109;p129"/>
          <p:cNvSpPr txBox="1"/>
          <p:nvPr/>
        </p:nvSpPr>
        <p:spPr>
          <a:xfrm>
            <a:off x="1676400" y="3146425"/>
            <a:ext cx="1905000" cy="12001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Hàm này dùng để tính tổng: </a:t>
            </a:r>
            <a:endParaRPr/>
          </a:p>
        </p:txBody>
      </p:sp>
      <p:sp>
        <p:nvSpPr>
          <p:cNvPr id="1110" name="Google Shape;1110;p129"/>
          <p:cNvSpPr txBox="1"/>
          <p:nvPr/>
        </p:nvSpPr>
        <p:spPr>
          <a:xfrm>
            <a:off x="1828800" y="4510552"/>
            <a:ext cx="175260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400"/>
              <a:buFont typeface="Arial"/>
              <a:buNone/>
            </a:pPr>
            <a:r>
              <a:rPr b="0" i="0" lang="en-US" sz="2400" u="none" cap="none" strike="noStrike">
                <a:solidFill>
                  <a:srgbClr val="FFFFFF"/>
                </a:solidFill>
                <a:latin typeface="Arial"/>
                <a:ea typeface="Arial"/>
                <a:cs typeface="Arial"/>
                <a:sym typeface="Arial"/>
              </a:rPr>
              <a:t>Hàm SUM</a:t>
            </a:r>
            <a:endParaRPr/>
          </a:p>
        </p:txBody>
      </p:sp>
      <p:sp>
        <p:nvSpPr>
          <p:cNvPr id="1111" name="Google Shape;1111;p129"/>
          <p:cNvSpPr txBox="1"/>
          <p:nvPr/>
        </p:nvSpPr>
        <p:spPr>
          <a:xfrm>
            <a:off x="3581400" y="3222625"/>
            <a:ext cx="1905000" cy="8302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Để xóa cột, ta vào menu</a:t>
            </a:r>
            <a:endParaRPr/>
          </a:p>
        </p:txBody>
      </p:sp>
      <p:sp>
        <p:nvSpPr>
          <p:cNvPr id="1112" name="Google Shape;1112;p129"/>
          <p:cNvSpPr txBox="1"/>
          <p:nvPr/>
        </p:nvSpPr>
        <p:spPr>
          <a:xfrm>
            <a:off x="3628104" y="4375360"/>
            <a:ext cx="1828800" cy="76944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200"/>
              <a:buFont typeface="Arial"/>
              <a:buNone/>
            </a:pPr>
            <a:r>
              <a:rPr b="0" i="0" lang="en-US" sz="2200" u="none" cap="none" strike="noStrike">
                <a:solidFill>
                  <a:srgbClr val="FFFFFF"/>
                </a:solidFill>
                <a:latin typeface="Arial"/>
                <a:ea typeface="Arial"/>
                <a:cs typeface="Arial"/>
                <a:sym typeface="Arial"/>
              </a:rPr>
              <a:t>Edit 🡪 chọn Delete</a:t>
            </a:r>
            <a:endParaRPr/>
          </a:p>
        </p:txBody>
      </p:sp>
      <p:sp>
        <p:nvSpPr>
          <p:cNvPr id="1113" name="Google Shape;1113;p129"/>
          <p:cNvSpPr txBox="1"/>
          <p:nvPr/>
        </p:nvSpPr>
        <p:spPr>
          <a:xfrm>
            <a:off x="5410200" y="3146425"/>
            <a:ext cx="1828800" cy="15700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Để tìm giá trị nhỏ nhất, sử dụng hàm</a:t>
            </a:r>
            <a:endParaRPr/>
          </a:p>
        </p:txBody>
      </p:sp>
      <p:sp>
        <p:nvSpPr>
          <p:cNvPr id="1114" name="Google Shape;1114;p129"/>
          <p:cNvSpPr txBox="1"/>
          <p:nvPr/>
        </p:nvSpPr>
        <p:spPr>
          <a:xfrm>
            <a:off x="5791200" y="4670328"/>
            <a:ext cx="83820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400"/>
              <a:buFont typeface="Arial"/>
              <a:buNone/>
            </a:pPr>
            <a:r>
              <a:rPr b="0" i="0" lang="en-US" sz="2400" u="none" cap="none" strike="noStrike">
                <a:solidFill>
                  <a:srgbClr val="FFFFFF"/>
                </a:solidFill>
                <a:latin typeface="Arial"/>
                <a:ea typeface="Arial"/>
                <a:cs typeface="Arial"/>
                <a:sym typeface="Arial"/>
              </a:rPr>
              <a:t>MIN</a:t>
            </a:r>
            <a:endParaRPr/>
          </a:p>
        </p:txBody>
      </p:sp>
      <p:pic>
        <p:nvPicPr>
          <p:cNvPr id="1115" name="Google Shape;1115;p129"/>
          <p:cNvPicPr preferRelativeResize="0"/>
          <p:nvPr/>
        </p:nvPicPr>
        <p:blipFill rotWithShape="1">
          <a:blip r:embed="rId5">
            <a:alphaModFix/>
          </a:blip>
          <a:srcRect b="0" l="0" r="0" t="0"/>
          <a:stretch/>
        </p:blipFill>
        <p:spPr>
          <a:xfrm>
            <a:off x="0" y="6505575"/>
            <a:ext cx="381000" cy="352425"/>
          </a:xfrm>
          <a:prstGeom prst="rect">
            <a:avLst/>
          </a:prstGeom>
          <a:noFill/>
          <a:ln>
            <a:noFill/>
          </a:ln>
        </p:spPr>
      </p:pic>
      <p:sp>
        <p:nvSpPr>
          <p:cNvPr id="1116" name="Google Shape;1116;p129"/>
          <p:cNvSpPr txBox="1"/>
          <p:nvPr/>
        </p:nvSpPr>
        <p:spPr>
          <a:xfrm>
            <a:off x="8077200" y="5715000"/>
            <a:ext cx="1371600" cy="427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200"/>
              <a:buFont typeface="Arial"/>
              <a:buNone/>
            </a:pPr>
            <a:r>
              <a:rPr b="0" i="0" lang="en-US" sz="2200" u="none">
                <a:solidFill>
                  <a:schemeClr val="lt1"/>
                </a:solidFill>
                <a:latin typeface="Arial"/>
                <a:ea typeface="Arial"/>
                <a:cs typeface="Arial"/>
                <a:sym typeface="Arial"/>
              </a:rPr>
              <a:t>Column</a:t>
            </a:r>
            <a:endParaRPr/>
          </a:p>
        </p:txBody>
      </p:sp>
      <p:sp>
        <p:nvSpPr>
          <p:cNvPr id="1117" name="Google Shape;1117;p129"/>
          <p:cNvSpPr/>
          <p:nvPr/>
        </p:nvSpPr>
        <p:spPr>
          <a:xfrm>
            <a:off x="857250" y="285750"/>
            <a:ext cx="6881812" cy="1100137"/>
          </a:xfrm>
          <a:prstGeom prst="rect">
            <a:avLst/>
          </a:prstGeom>
        </p:spPr>
        <p:txBody>
          <a:bodyPr>
            <a:prstTxWarp prst="textPlain"/>
          </a:bodyPr>
          <a:lstStyle/>
          <a:p>
            <a:pPr lvl="0" algn="l"/>
            <a:r>
              <a:rPr b="0" i="1">
                <a:ln cap="flat" cmpd="sng" w="10525">
                  <a:solidFill>
                    <a:srgbClr val="4579B8"/>
                  </a:solidFill>
                  <a:prstDash val="solid"/>
                  <a:miter lim="800000"/>
                  <a:headEnd len="sm" w="sm" type="none"/>
                  <a:tailEnd len="sm" w="sm" type="none"/>
                </a:ln>
                <a:gradFill>
                  <a:gsLst>
                    <a:gs pos="0">
                      <a:srgbClr val="BED3F9"/>
                    </a:gs>
                    <a:gs pos="8999">
                      <a:srgbClr val="9EC1FF"/>
                    </a:gs>
                    <a:gs pos="50000">
                      <a:srgbClr val="003692"/>
                    </a:gs>
                    <a:gs pos="78999">
                      <a:srgbClr val="9EC1FF"/>
                    </a:gs>
                    <a:gs pos="100000">
                      <a:srgbClr val="BED3F9"/>
                    </a:gs>
                  </a:gsLst>
                  <a:lin ang="5400000" scaled="0"/>
                </a:gradFill>
                <a:latin typeface="Arial"/>
              </a:rPr>
              <a:t>                           </a:t>
            </a:r>
          </a:p>
        </p:txBody>
      </p:sp>
      <p:sp>
        <p:nvSpPr>
          <p:cNvPr id="1118" name="Google Shape;1118;p129"/>
          <p:cNvSpPr/>
          <p:nvPr/>
        </p:nvSpPr>
        <p:spPr>
          <a:xfrm>
            <a:off x="7235825" y="1924050"/>
            <a:ext cx="1828800" cy="3429000"/>
          </a:xfrm>
          <a:prstGeom prst="flowChartProcess">
            <a:avLst/>
          </a:prstGeom>
          <a:solidFill>
            <a:srgbClr val="D99694"/>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19" name="Google Shape;1119;p129"/>
          <p:cNvSpPr txBox="1"/>
          <p:nvPr/>
        </p:nvSpPr>
        <p:spPr>
          <a:xfrm>
            <a:off x="7507287" y="2084387"/>
            <a:ext cx="1295400" cy="1570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CC"/>
              </a:buClr>
              <a:buSzPts val="9600"/>
              <a:buFont typeface="Arial"/>
              <a:buNone/>
            </a:pPr>
            <a:r>
              <a:rPr b="0" i="0" lang="en-US" sz="9600" u="none">
                <a:solidFill>
                  <a:srgbClr val="0000CC"/>
                </a:solidFill>
                <a:latin typeface="Arial"/>
                <a:ea typeface="Arial"/>
                <a:cs typeface="Arial"/>
                <a:sym typeface="Arial"/>
              </a:rPr>
              <a:t>5</a:t>
            </a:r>
            <a:endParaRPr/>
          </a:p>
        </p:txBody>
      </p:sp>
      <p:sp>
        <p:nvSpPr>
          <p:cNvPr id="1120" name="Google Shape;1120;p129"/>
          <p:cNvSpPr txBox="1"/>
          <p:nvPr/>
        </p:nvSpPr>
        <p:spPr>
          <a:xfrm>
            <a:off x="7235825" y="3143250"/>
            <a:ext cx="1828800" cy="15684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Ô A1 nhập 12+3, kết quả ô này chứa:</a:t>
            </a:r>
            <a:endParaRPr/>
          </a:p>
        </p:txBody>
      </p:sp>
      <p:sp>
        <p:nvSpPr>
          <p:cNvPr id="1121" name="Google Shape;1121;p129"/>
          <p:cNvSpPr txBox="1"/>
          <p:nvPr/>
        </p:nvSpPr>
        <p:spPr>
          <a:xfrm>
            <a:off x="7616250" y="4666614"/>
            <a:ext cx="114675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400"/>
              <a:buFont typeface="Arial"/>
              <a:buNone/>
            </a:pPr>
            <a:r>
              <a:rPr b="0" i="0" lang="en-US" sz="2400" u="none" cap="none" strike="noStrike">
                <a:solidFill>
                  <a:srgbClr val="FFFFFF"/>
                </a:solidFill>
                <a:latin typeface="Arial"/>
                <a:ea typeface="Arial"/>
                <a:cs typeface="Arial"/>
                <a:sym typeface="Arial"/>
              </a:rPr>
              <a:t>12+3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500"/>
                                        <p:tgtEl>
                                          <p:spTgt spid="10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500"/>
                                        <p:tgtEl>
                                          <p:spTgt spid="1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97"/>
                                        </p:tgtEl>
                                      </p:cBhvr>
                                    </p:animEffect>
                                    <p:set>
                                      <p:cBhvr>
                                        <p:cTn dur="1" fill="hold">
                                          <p:stCondLst>
                                            <p:cond delay="500"/>
                                          </p:stCondLst>
                                        </p:cTn>
                                        <p:tgtEl>
                                          <p:spTgt spid="10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04"/>
                                        </p:tgtEl>
                                      </p:cBhvr>
                                    </p:animEffect>
                                    <p:set>
                                      <p:cBhvr>
                                        <p:cTn dur="1" fill="hold">
                                          <p:stCondLst>
                                            <p:cond delay="500"/>
                                          </p:stCondLst>
                                        </p:cTn>
                                        <p:tgtEl>
                                          <p:spTgt spid="11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03"/>
                                        </p:tgtEl>
                                      </p:cBhvr>
                                    </p:animEffect>
                                    <p:set>
                                      <p:cBhvr>
                                        <p:cTn dur="1" fill="hold">
                                          <p:stCondLst>
                                            <p:cond delay="500"/>
                                          </p:stCondLst>
                                        </p:cTn>
                                        <p:tgtEl>
                                          <p:spTgt spid="11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500"/>
                                        <p:tgtEl>
                                          <p:spTgt spid="1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00"/>
                                        </p:tgtEl>
                                      </p:cBhvr>
                                    </p:animEffect>
                                    <p:set>
                                      <p:cBhvr>
                                        <p:cTn dur="1" fill="hold">
                                          <p:stCondLst>
                                            <p:cond delay="500"/>
                                          </p:stCondLst>
                                        </p:cTn>
                                        <p:tgtEl>
                                          <p:spTgt spid="110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09"/>
                                        </p:tgtEl>
                                      </p:cBhvr>
                                    </p:animEffect>
                                    <p:set>
                                      <p:cBhvr>
                                        <p:cTn dur="1" fill="hold">
                                          <p:stCondLst>
                                            <p:cond delay="500"/>
                                          </p:stCondLst>
                                        </p:cTn>
                                        <p:tgtEl>
                                          <p:spTgt spid="110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05"/>
                                        </p:tgtEl>
                                      </p:cBhvr>
                                    </p:animEffect>
                                    <p:set>
                                      <p:cBhvr>
                                        <p:cTn dur="1" fill="hold">
                                          <p:stCondLst>
                                            <p:cond delay="500"/>
                                          </p:stCondLst>
                                        </p:cTn>
                                        <p:tgtEl>
                                          <p:spTgt spid="110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500"/>
                                        <p:tgtEl>
                                          <p:spTgt spid="1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11"/>
                                        </p:tgtEl>
                                      </p:cBhvr>
                                    </p:animEffect>
                                    <p:set>
                                      <p:cBhvr>
                                        <p:cTn dur="1" fill="hold">
                                          <p:stCondLst>
                                            <p:cond delay="500"/>
                                          </p:stCondLst>
                                        </p:cTn>
                                        <p:tgtEl>
                                          <p:spTgt spid="111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07"/>
                                        </p:tgtEl>
                                      </p:cBhvr>
                                    </p:animEffect>
                                    <p:set>
                                      <p:cBhvr>
                                        <p:cTn dur="1" fill="hold">
                                          <p:stCondLst>
                                            <p:cond delay="500"/>
                                          </p:stCondLst>
                                        </p:cTn>
                                        <p:tgtEl>
                                          <p:spTgt spid="11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01"/>
                                        </p:tgtEl>
                                      </p:cBhvr>
                                    </p:animEffect>
                                    <p:set>
                                      <p:cBhvr>
                                        <p:cTn dur="1" fill="hold">
                                          <p:stCondLst>
                                            <p:cond delay="500"/>
                                          </p:stCondLst>
                                        </p:cTn>
                                        <p:tgtEl>
                                          <p:spTgt spid="11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500"/>
                                        <p:tgtEl>
                                          <p:spTgt spid="1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08"/>
                                        </p:tgtEl>
                                      </p:cBhvr>
                                    </p:animEffect>
                                    <p:set>
                                      <p:cBhvr>
                                        <p:cTn dur="1" fill="hold">
                                          <p:stCondLst>
                                            <p:cond delay="500"/>
                                          </p:stCondLst>
                                        </p:cTn>
                                        <p:tgtEl>
                                          <p:spTgt spid="110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13"/>
                                        </p:tgtEl>
                                      </p:cBhvr>
                                    </p:animEffect>
                                    <p:set>
                                      <p:cBhvr>
                                        <p:cTn dur="1" fill="hold">
                                          <p:stCondLst>
                                            <p:cond delay="500"/>
                                          </p:stCondLst>
                                        </p:cTn>
                                        <p:tgtEl>
                                          <p:spTgt spid="111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02"/>
                                        </p:tgtEl>
                                      </p:cBhvr>
                                    </p:animEffect>
                                    <p:set>
                                      <p:cBhvr>
                                        <p:cTn dur="1" fill="hold">
                                          <p:stCondLst>
                                            <p:cond delay="500"/>
                                          </p:stCondLst>
                                        </p:cTn>
                                        <p:tgtEl>
                                          <p:spTgt spid="11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500"/>
                                        <p:tgtEl>
                                          <p:spTgt spid="1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19"/>
                                        </p:tgtEl>
                                      </p:cBhvr>
                                    </p:animEffect>
                                    <p:set>
                                      <p:cBhvr>
                                        <p:cTn dur="1" fill="hold">
                                          <p:stCondLst>
                                            <p:cond delay="500"/>
                                          </p:stCondLst>
                                        </p:cTn>
                                        <p:tgtEl>
                                          <p:spTgt spid="11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20"/>
                                        </p:tgtEl>
                                      </p:cBhvr>
                                    </p:animEffect>
                                    <p:set>
                                      <p:cBhvr>
                                        <p:cTn dur="1" fill="hold">
                                          <p:stCondLst>
                                            <p:cond delay="500"/>
                                          </p:stCondLst>
                                        </p:cTn>
                                        <p:tgtEl>
                                          <p:spTgt spid="11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118"/>
                                        </p:tgtEl>
                                      </p:cBhvr>
                                    </p:animEffect>
                                    <p:set>
                                      <p:cBhvr>
                                        <p:cTn dur="1" fill="hold">
                                          <p:stCondLst>
                                            <p:cond delay="500"/>
                                          </p:stCondLst>
                                        </p:cTn>
                                        <p:tgtEl>
                                          <p:spTgt spid="11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cxnSp>
        <p:nvCxnSpPr>
          <p:cNvPr id="1126" name="Google Shape;1126;p130"/>
          <p:cNvCxnSpPr/>
          <p:nvPr/>
        </p:nvCxnSpPr>
        <p:spPr>
          <a:xfrm>
            <a:off x="3352800" y="1524000"/>
            <a:ext cx="914400" cy="914400"/>
          </a:xfrm>
          <a:prstGeom prst="straightConnector1">
            <a:avLst/>
          </a:prstGeom>
          <a:noFill/>
          <a:ln cap="flat" cmpd="sng" w="9525">
            <a:solidFill>
              <a:schemeClr val="dk1"/>
            </a:solidFill>
            <a:prstDash val="solid"/>
            <a:miter lim="800000"/>
            <a:headEnd len="med" w="med" type="none"/>
            <a:tailEnd len="med" w="med" type="none"/>
          </a:ln>
        </p:spPr>
      </p:cxnSp>
      <p:cxnSp>
        <p:nvCxnSpPr>
          <p:cNvPr id="1127" name="Google Shape;1127;p130"/>
          <p:cNvCxnSpPr/>
          <p:nvPr/>
        </p:nvCxnSpPr>
        <p:spPr>
          <a:xfrm flipH="1" rot="10800000">
            <a:off x="5029200" y="1447800"/>
            <a:ext cx="381000" cy="914400"/>
          </a:xfrm>
          <a:prstGeom prst="straightConnector1">
            <a:avLst/>
          </a:prstGeom>
          <a:noFill/>
          <a:ln cap="flat" cmpd="sng" w="9525">
            <a:solidFill>
              <a:schemeClr val="dk1"/>
            </a:solidFill>
            <a:prstDash val="solid"/>
            <a:miter lim="800000"/>
            <a:headEnd len="med" w="med" type="none"/>
            <a:tailEnd len="med" w="med" type="none"/>
          </a:ln>
        </p:spPr>
      </p:cxnSp>
      <p:cxnSp>
        <p:nvCxnSpPr>
          <p:cNvPr id="1128" name="Google Shape;1128;p130"/>
          <p:cNvCxnSpPr/>
          <p:nvPr/>
        </p:nvCxnSpPr>
        <p:spPr>
          <a:xfrm flipH="1" rot="10800000">
            <a:off x="5638800" y="1981200"/>
            <a:ext cx="1447800" cy="838200"/>
          </a:xfrm>
          <a:prstGeom prst="straightConnector1">
            <a:avLst/>
          </a:prstGeom>
          <a:noFill/>
          <a:ln cap="flat" cmpd="sng" w="9525">
            <a:solidFill>
              <a:schemeClr val="dk1"/>
            </a:solidFill>
            <a:prstDash val="solid"/>
            <a:miter lim="800000"/>
            <a:headEnd len="med" w="med" type="none"/>
            <a:tailEnd len="med" w="med" type="none"/>
          </a:ln>
        </p:spPr>
      </p:cxnSp>
      <p:cxnSp>
        <p:nvCxnSpPr>
          <p:cNvPr id="1129" name="Google Shape;1129;p130"/>
          <p:cNvCxnSpPr/>
          <p:nvPr/>
        </p:nvCxnSpPr>
        <p:spPr>
          <a:xfrm>
            <a:off x="5715000" y="3429000"/>
            <a:ext cx="1371600" cy="304800"/>
          </a:xfrm>
          <a:prstGeom prst="straightConnector1">
            <a:avLst/>
          </a:prstGeom>
          <a:noFill/>
          <a:ln cap="flat" cmpd="sng" w="9525">
            <a:solidFill>
              <a:schemeClr val="dk1"/>
            </a:solidFill>
            <a:prstDash val="solid"/>
            <a:miter lim="800000"/>
            <a:headEnd len="med" w="med" type="none"/>
            <a:tailEnd len="med" w="med" type="none"/>
          </a:ln>
        </p:spPr>
      </p:cxnSp>
      <p:cxnSp>
        <p:nvCxnSpPr>
          <p:cNvPr id="1130" name="Google Shape;1130;p130"/>
          <p:cNvCxnSpPr/>
          <p:nvPr/>
        </p:nvCxnSpPr>
        <p:spPr>
          <a:xfrm>
            <a:off x="5181600" y="4114800"/>
            <a:ext cx="685800" cy="990600"/>
          </a:xfrm>
          <a:prstGeom prst="straightConnector1">
            <a:avLst/>
          </a:prstGeom>
          <a:noFill/>
          <a:ln cap="flat" cmpd="sng" w="9525">
            <a:solidFill>
              <a:schemeClr val="dk1"/>
            </a:solidFill>
            <a:prstDash val="solid"/>
            <a:miter lim="800000"/>
            <a:headEnd len="med" w="med" type="none"/>
            <a:tailEnd len="med" w="med" type="none"/>
          </a:ln>
        </p:spPr>
      </p:cxnSp>
      <p:cxnSp>
        <p:nvCxnSpPr>
          <p:cNvPr id="1131" name="Google Shape;1131;p130"/>
          <p:cNvCxnSpPr/>
          <p:nvPr/>
        </p:nvCxnSpPr>
        <p:spPr>
          <a:xfrm flipH="1">
            <a:off x="4267200" y="4038600"/>
            <a:ext cx="152400" cy="1066800"/>
          </a:xfrm>
          <a:prstGeom prst="straightConnector1">
            <a:avLst/>
          </a:prstGeom>
          <a:noFill/>
          <a:ln cap="flat" cmpd="sng" w="9525">
            <a:solidFill>
              <a:schemeClr val="dk1"/>
            </a:solidFill>
            <a:prstDash val="solid"/>
            <a:miter lim="800000"/>
            <a:headEnd len="med" w="med" type="none"/>
            <a:tailEnd len="med" w="med" type="none"/>
          </a:ln>
        </p:spPr>
      </p:cxnSp>
      <p:cxnSp>
        <p:nvCxnSpPr>
          <p:cNvPr id="1132" name="Google Shape;1132;p130"/>
          <p:cNvCxnSpPr/>
          <p:nvPr/>
        </p:nvCxnSpPr>
        <p:spPr>
          <a:xfrm flipH="1" rot="10800000">
            <a:off x="2514600" y="3352800"/>
            <a:ext cx="1295400" cy="685800"/>
          </a:xfrm>
          <a:prstGeom prst="straightConnector1">
            <a:avLst/>
          </a:prstGeom>
          <a:noFill/>
          <a:ln cap="flat" cmpd="sng" w="9525">
            <a:solidFill>
              <a:schemeClr val="dk1"/>
            </a:solidFill>
            <a:prstDash val="solid"/>
            <a:miter lim="800000"/>
            <a:headEnd len="med" w="med" type="none"/>
            <a:tailEnd len="med" w="med" type="none"/>
          </a:ln>
        </p:spPr>
      </p:cxnSp>
      <p:cxnSp>
        <p:nvCxnSpPr>
          <p:cNvPr id="1133" name="Google Shape;1133;p130"/>
          <p:cNvCxnSpPr/>
          <p:nvPr/>
        </p:nvCxnSpPr>
        <p:spPr>
          <a:xfrm>
            <a:off x="2743200" y="2514600"/>
            <a:ext cx="1219200" cy="457200"/>
          </a:xfrm>
          <a:prstGeom prst="straightConnector1">
            <a:avLst/>
          </a:prstGeom>
          <a:noFill/>
          <a:ln cap="flat" cmpd="sng" w="9525">
            <a:solidFill>
              <a:schemeClr val="dk1"/>
            </a:solidFill>
            <a:prstDash val="solid"/>
            <a:miter lim="800000"/>
            <a:headEnd len="med" w="med" type="none"/>
            <a:tailEnd len="med" w="med" type="none"/>
          </a:ln>
        </p:spPr>
      </p:cxnSp>
      <p:sp>
        <p:nvSpPr>
          <p:cNvPr id="1134" name="Google Shape;1134;p130"/>
          <p:cNvSpPr/>
          <p:nvPr/>
        </p:nvSpPr>
        <p:spPr>
          <a:xfrm>
            <a:off x="3733800" y="2133600"/>
            <a:ext cx="2209800" cy="2209800"/>
          </a:xfrm>
          <a:prstGeom prst="ellipse">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5" name="Google Shape;1135;p130"/>
          <p:cNvSpPr/>
          <p:nvPr/>
        </p:nvSpPr>
        <p:spPr>
          <a:xfrm>
            <a:off x="2286000" y="0"/>
            <a:ext cx="1676400" cy="1752600"/>
          </a:xfrm>
          <a:prstGeom prst="cloudCallout">
            <a:avLst>
              <a:gd fmla="val 777" name="adj1"/>
              <a:gd fmla="val 14420" name="adj2"/>
            </a:avLst>
          </a:prstGeom>
          <a:gradFill>
            <a:gsLst>
              <a:gs pos="0">
                <a:srgbClr val="A3C4FF"/>
              </a:gs>
              <a:gs pos="35000">
                <a:srgbClr val="BFD5FF"/>
              </a:gs>
              <a:gs pos="100000">
                <a:srgbClr val="E5EEFF"/>
              </a:gs>
            </a:gsLst>
            <a:lin ang="16200000" scaled="0"/>
          </a:gradFill>
          <a:ln cap="flat" cmpd="sng" w="9525">
            <a:solidFill>
              <a:srgbClr val="4A7EBB"/>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6" name="Google Shape;1136;p130"/>
          <p:cNvSpPr/>
          <p:nvPr/>
        </p:nvSpPr>
        <p:spPr>
          <a:xfrm>
            <a:off x="2590800" y="533400"/>
            <a:ext cx="1066800" cy="600075"/>
          </a:xfrm>
          <a:prstGeom prst="rect">
            <a:avLst/>
          </a:prstGeom>
        </p:spPr>
        <p:txBody>
          <a:bodyPr>
            <a:prstTxWarp prst="textPlain"/>
          </a:bodyPr>
          <a:lstStyle/>
          <a:p>
            <a:pPr lvl="0" algn="l"/>
            <a:r>
              <a:rPr b="0" i="0">
                <a:ln cap="flat" cmpd="sng" w="9525">
                  <a:solidFill>
                    <a:srgbClr val="D60093"/>
                  </a:solidFill>
                  <a:prstDash val="solid"/>
                  <a:miter lim="800000"/>
                  <a:headEnd len="sm" w="sm" type="none"/>
                  <a:tailEnd len="sm" w="sm" type="none"/>
                </a:ln>
                <a:solidFill>
                  <a:srgbClr val="D60093"/>
                </a:solidFill>
                <a:latin typeface="Arial"/>
              </a:rPr>
              <a:t>Phông  chữ </a:t>
            </a:r>
          </a:p>
        </p:txBody>
      </p:sp>
      <p:sp>
        <p:nvSpPr>
          <p:cNvPr id="1137" name="Google Shape;1137;p130"/>
          <p:cNvSpPr/>
          <p:nvPr/>
        </p:nvSpPr>
        <p:spPr>
          <a:xfrm>
            <a:off x="2895600" y="457200"/>
            <a:ext cx="381000" cy="609600"/>
          </a:xfrm>
          <a:prstGeom prst="rect">
            <a:avLst/>
          </a:prstGeom>
        </p:spPr>
        <p:txBody>
          <a:bodyPr>
            <a:prstTxWarp prst="textPlain"/>
          </a:bodyPr>
          <a:lstStyle/>
          <a:p>
            <a:pPr lvl="0" algn="l"/>
            <a:r>
              <a:rPr b="0" i="0">
                <a:ln cap="flat" cmpd="sng" w="9525">
                  <a:solidFill>
                    <a:srgbClr val="0000FF"/>
                  </a:solidFill>
                  <a:prstDash val="solid"/>
                  <a:miter lim="800000"/>
                  <a:headEnd len="sm" w="sm" type="none"/>
                  <a:tailEnd len="sm" w="sm" type="none"/>
                </a:ln>
                <a:solidFill>
                  <a:schemeClr val="lt1"/>
                </a:solidFill>
                <a:latin typeface="Balthazar;700"/>
              </a:rPr>
              <a:t>? </a:t>
            </a:r>
          </a:p>
        </p:txBody>
      </p:sp>
      <p:sp>
        <p:nvSpPr>
          <p:cNvPr id="1138" name="Google Shape;1138;p130"/>
          <p:cNvSpPr/>
          <p:nvPr/>
        </p:nvSpPr>
        <p:spPr>
          <a:xfrm>
            <a:off x="3962400" y="2590800"/>
            <a:ext cx="1676400" cy="1171575"/>
          </a:xfrm>
          <a:prstGeom prst="rect">
            <a:avLst/>
          </a:prstGeom>
        </p:spPr>
        <p:txBody>
          <a:bodyPr>
            <a:prstTxWarp prst="textPlain"/>
          </a:bodyPr>
          <a:lstStyle/>
          <a:p>
            <a:pPr lvl="0" algn="l"/>
            <a:r>
              <a:rPr b="0" i="1">
                <a:ln>
                  <a:noFill/>
                </a:ln>
                <a:solidFill>
                  <a:srgbClr val="993366"/>
                </a:solidFill>
                <a:latin typeface="Times New Roman"/>
              </a:rPr>
              <a:t>ĐỊNH DẠNG  TRANG TÍNH </a:t>
            </a:r>
          </a:p>
        </p:txBody>
      </p:sp>
      <p:grpSp>
        <p:nvGrpSpPr>
          <p:cNvPr id="1139" name="Google Shape;1139;p130"/>
          <p:cNvGrpSpPr/>
          <p:nvPr/>
        </p:nvGrpSpPr>
        <p:grpSpPr>
          <a:xfrm>
            <a:off x="2438400" y="228600"/>
            <a:ext cx="1447800" cy="1147762"/>
            <a:chOff x="1632" y="144"/>
            <a:chExt cx="912" cy="723"/>
          </a:xfrm>
        </p:grpSpPr>
        <p:sp>
          <p:nvSpPr>
            <p:cNvPr id="1140" name="Google Shape;1140;p130"/>
            <p:cNvSpPr txBox="1"/>
            <p:nvPr/>
          </p:nvSpPr>
          <p:spPr>
            <a:xfrm>
              <a:off x="1728" y="144"/>
              <a:ext cx="816" cy="2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Văn An</a:t>
              </a:r>
              <a:endParaRPr/>
            </a:p>
          </p:txBody>
        </p:sp>
        <p:sp>
          <p:nvSpPr>
            <p:cNvPr id="1141" name="Google Shape;1141;p130"/>
            <p:cNvSpPr txBox="1"/>
            <p:nvPr/>
          </p:nvSpPr>
          <p:spPr>
            <a:xfrm>
              <a:off x="1632" y="576"/>
              <a:ext cx="816" cy="2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Meddon"/>
                <a:buNone/>
              </a:pPr>
              <a:r>
                <a:rPr b="0" i="0" lang="en-US" sz="2400" u="none">
                  <a:solidFill>
                    <a:schemeClr val="dk1"/>
                  </a:solidFill>
                  <a:latin typeface="Meddon"/>
                  <a:ea typeface="Meddon"/>
                  <a:cs typeface="Meddon"/>
                  <a:sym typeface="Meddon"/>
                </a:rPr>
                <a:t>Văn An</a:t>
              </a:r>
              <a:endParaRPr/>
            </a:p>
          </p:txBody>
        </p:sp>
        <p:cxnSp>
          <p:nvCxnSpPr>
            <p:cNvPr id="1142" name="Google Shape;1142;p130"/>
            <p:cNvCxnSpPr/>
            <p:nvPr/>
          </p:nvCxnSpPr>
          <p:spPr>
            <a:xfrm>
              <a:off x="2112" y="384"/>
              <a:ext cx="0" cy="192"/>
            </a:xfrm>
            <a:prstGeom prst="straightConnector1">
              <a:avLst/>
            </a:prstGeom>
            <a:noFill/>
            <a:ln cap="flat" cmpd="sng" w="9525">
              <a:solidFill>
                <a:schemeClr val="dk1"/>
              </a:solidFill>
              <a:prstDash val="solid"/>
              <a:miter lim="800000"/>
              <a:headEnd len="med" w="med" type="none"/>
              <a:tailEnd len="med" w="med" type="triangle"/>
            </a:ln>
          </p:spPr>
        </p:cxnSp>
      </p:grpSp>
      <p:sp>
        <p:nvSpPr>
          <p:cNvPr id="1143" name="Google Shape;1143;p130"/>
          <p:cNvSpPr/>
          <p:nvPr/>
        </p:nvSpPr>
        <p:spPr>
          <a:xfrm>
            <a:off x="4786312" y="0"/>
            <a:ext cx="1676400" cy="1752600"/>
          </a:xfrm>
          <a:prstGeom prst="cloudCallout">
            <a:avLst>
              <a:gd fmla="val 777" name="adj1"/>
              <a:gd fmla="val 14420" name="adj2"/>
            </a:avLst>
          </a:prstGeom>
          <a:solidFill>
            <a:schemeClr val="lt1"/>
          </a:solidFill>
          <a:ln cap="flat" cmpd="sng" w="25400">
            <a:solidFill>
              <a:srgbClr val="8064A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1144" name="Google Shape;1144;p130"/>
          <p:cNvPicPr preferRelativeResize="0"/>
          <p:nvPr/>
        </p:nvPicPr>
        <p:blipFill rotWithShape="1">
          <a:blip r:embed="rId3">
            <a:alphaModFix/>
          </a:blip>
          <a:srcRect b="0" l="0" r="0" t="0"/>
          <a:stretch/>
        </p:blipFill>
        <p:spPr>
          <a:xfrm>
            <a:off x="4602162" y="176212"/>
            <a:ext cx="1993900" cy="1493837"/>
          </a:xfrm>
          <a:prstGeom prst="rect">
            <a:avLst/>
          </a:prstGeom>
          <a:noFill/>
          <a:ln>
            <a:noFill/>
          </a:ln>
        </p:spPr>
      </p:pic>
      <p:sp>
        <p:nvSpPr>
          <p:cNvPr id="1145" name="Google Shape;1145;p130"/>
          <p:cNvSpPr/>
          <p:nvPr/>
        </p:nvSpPr>
        <p:spPr>
          <a:xfrm>
            <a:off x="5257800" y="609600"/>
            <a:ext cx="609600" cy="523875"/>
          </a:xfrm>
          <a:prstGeom prst="rect">
            <a:avLst/>
          </a:prstGeom>
        </p:spPr>
        <p:txBody>
          <a:bodyPr>
            <a:prstTxWarp prst="textPlain"/>
          </a:bodyPr>
          <a:lstStyle/>
          <a:p>
            <a:pPr lvl="0" algn="l"/>
            <a:r>
              <a:rPr b="0" i="0">
                <a:ln cap="flat" cmpd="sng" w="9525">
                  <a:solidFill>
                    <a:srgbClr val="D60093"/>
                  </a:solidFill>
                  <a:prstDash val="solid"/>
                  <a:miter lim="800000"/>
                  <a:headEnd len="sm" w="sm" type="none"/>
                  <a:tailEnd len="sm" w="sm" type="none"/>
                </a:ln>
                <a:solidFill>
                  <a:srgbClr val="D60093"/>
                </a:solidFill>
                <a:latin typeface="Arial"/>
              </a:rPr>
              <a:t>Cỡ chữ </a:t>
            </a:r>
          </a:p>
        </p:txBody>
      </p:sp>
      <p:sp>
        <p:nvSpPr>
          <p:cNvPr id="1146" name="Google Shape;1146;p130"/>
          <p:cNvSpPr/>
          <p:nvPr/>
        </p:nvSpPr>
        <p:spPr>
          <a:xfrm>
            <a:off x="5257800" y="533400"/>
            <a:ext cx="381000" cy="609600"/>
          </a:xfrm>
          <a:prstGeom prst="rect">
            <a:avLst/>
          </a:prstGeom>
        </p:spPr>
        <p:txBody>
          <a:bodyPr>
            <a:prstTxWarp prst="textPlain"/>
          </a:bodyPr>
          <a:lstStyle/>
          <a:p>
            <a:pPr lvl="0" algn="l"/>
            <a:r>
              <a:rPr b="0" i="0">
                <a:ln cap="flat" cmpd="sng" w="9525">
                  <a:solidFill>
                    <a:srgbClr val="0000FF"/>
                  </a:solidFill>
                  <a:prstDash val="solid"/>
                  <a:miter lim="800000"/>
                  <a:headEnd len="sm" w="sm" type="none"/>
                  <a:tailEnd len="sm" w="sm" type="none"/>
                </a:ln>
                <a:solidFill>
                  <a:schemeClr val="lt1"/>
                </a:solidFill>
                <a:latin typeface="Balthazar;700"/>
              </a:rPr>
              <a:t>? </a:t>
            </a:r>
          </a:p>
        </p:txBody>
      </p:sp>
      <p:sp>
        <p:nvSpPr>
          <p:cNvPr id="1147" name="Google Shape;1147;p130"/>
          <p:cNvSpPr/>
          <p:nvPr/>
        </p:nvSpPr>
        <p:spPr>
          <a:xfrm>
            <a:off x="6781800" y="762000"/>
            <a:ext cx="1676400" cy="1752600"/>
          </a:xfrm>
          <a:prstGeom prst="cloudCallout">
            <a:avLst>
              <a:gd fmla="val 8632" name="adj1"/>
              <a:gd fmla="val 18724" name="adj2"/>
            </a:avLst>
          </a:prstGeom>
          <a:solidFill>
            <a:srgbClr val="F79646"/>
          </a:solidFill>
          <a:ln cap="flat" cmpd="sng" w="25400">
            <a:solidFill>
              <a:srgbClr val="B66D3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148" name="Google Shape;1148;p130"/>
          <p:cNvGrpSpPr/>
          <p:nvPr/>
        </p:nvGrpSpPr>
        <p:grpSpPr>
          <a:xfrm>
            <a:off x="6858000" y="990600"/>
            <a:ext cx="1752600" cy="1066800"/>
            <a:chOff x="1680" y="144"/>
            <a:chExt cx="864" cy="672"/>
          </a:xfrm>
        </p:grpSpPr>
        <p:sp>
          <p:nvSpPr>
            <p:cNvPr id="1149" name="Google Shape;1149;p130"/>
            <p:cNvSpPr txBox="1"/>
            <p:nvPr/>
          </p:nvSpPr>
          <p:spPr>
            <a:xfrm>
              <a:off x="1728" y="144"/>
              <a:ext cx="816" cy="2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Văn An</a:t>
              </a:r>
              <a:endParaRPr/>
            </a:p>
          </p:txBody>
        </p:sp>
        <p:sp>
          <p:nvSpPr>
            <p:cNvPr id="1150" name="Google Shape;1150;p130"/>
            <p:cNvSpPr txBox="1"/>
            <p:nvPr/>
          </p:nvSpPr>
          <p:spPr>
            <a:xfrm>
              <a:off x="1680" y="528"/>
              <a:ext cx="816" cy="2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a:solidFill>
                    <a:schemeClr val="dk1"/>
                  </a:solidFill>
                  <a:latin typeface="Times New Roman"/>
                  <a:ea typeface="Times New Roman"/>
                  <a:cs typeface="Times New Roman"/>
                  <a:sym typeface="Times New Roman"/>
                </a:rPr>
                <a:t>  </a:t>
              </a:r>
              <a:r>
                <a:rPr b="1" i="1" lang="en-US" sz="2400" u="sng">
                  <a:solidFill>
                    <a:schemeClr val="dk1"/>
                  </a:solidFill>
                  <a:latin typeface="Times New Roman"/>
                  <a:ea typeface="Times New Roman"/>
                  <a:cs typeface="Times New Roman"/>
                  <a:sym typeface="Times New Roman"/>
                </a:rPr>
                <a:t>Văn An</a:t>
              </a:r>
              <a:endParaRPr/>
            </a:p>
          </p:txBody>
        </p:sp>
        <p:cxnSp>
          <p:nvCxnSpPr>
            <p:cNvPr id="1151" name="Google Shape;1151;p130"/>
            <p:cNvCxnSpPr/>
            <p:nvPr/>
          </p:nvCxnSpPr>
          <p:spPr>
            <a:xfrm>
              <a:off x="2112" y="384"/>
              <a:ext cx="0" cy="192"/>
            </a:xfrm>
            <a:prstGeom prst="straightConnector1">
              <a:avLst/>
            </a:prstGeom>
            <a:noFill/>
            <a:ln cap="flat" cmpd="sng" w="9525">
              <a:solidFill>
                <a:schemeClr val="dk1"/>
              </a:solidFill>
              <a:prstDash val="solid"/>
              <a:miter lim="800000"/>
              <a:headEnd len="med" w="med" type="none"/>
              <a:tailEnd len="med" w="med" type="triangle"/>
            </a:ln>
          </p:spPr>
        </p:cxnSp>
      </p:grpSp>
      <p:sp>
        <p:nvSpPr>
          <p:cNvPr id="1152" name="Google Shape;1152;p130"/>
          <p:cNvSpPr/>
          <p:nvPr/>
        </p:nvSpPr>
        <p:spPr>
          <a:xfrm>
            <a:off x="7010400" y="1371600"/>
            <a:ext cx="1143000" cy="371475"/>
          </a:xfrm>
          <a:prstGeom prst="rect">
            <a:avLst/>
          </a:prstGeom>
        </p:spPr>
        <p:txBody>
          <a:bodyPr>
            <a:prstTxWarp prst="textPlain"/>
          </a:bodyPr>
          <a:lstStyle/>
          <a:p>
            <a:pPr lvl="0" algn="l"/>
            <a:r>
              <a:rPr b="0" i="0">
                <a:ln cap="flat" cmpd="sng" w="9525">
                  <a:solidFill>
                    <a:srgbClr val="D60093"/>
                  </a:solidFill>
                  <a:prstDash val="solid"/>
                  <a:miter lim="800000"/>
                  <a:headEnd len="sm" w="sm" type="none"/>
                  <a:tailEnd len="sm" w="sm" type="none"/>
                </a:ln>
                <a:solidFill>
                  <a:srgbClr val="D60093"/>
                </a:solidFill>
                <a:latin typeface="Arial"/>
              </a:rPr>
              <a:t>Kiểu chữ </a:t>
            </a:r>
          </a:p>
        </p:txBody>
      </p:sp>
      <p:sp>
        <p:nvSpPr>
          <p:cNvPr id="1153" name="Google Shape;1153;p130"/>
          <p:cNvSpPr/>
          <p:nvPr/>
        </p:nvSpPr>
        <p:spPr>
          <a:xfrm>
            <a:off x="7391400" y="1295400"/>
            <a:ext cx="381000" cy="609600"/>
          </a:xfrm>
          <a:prstGeom prst="rect">
            <a:avLst/>
          </a:prstGeom>
        </p:spPr>
        <p:txBody>
          <a:bodyPr>
            <a:prstTxWarp prst="textPlain"/>
          </a:bodyPr>
          <a:lstStyle/>
          <a:p>
            <a:pPr lvl="0" algn="l"/>
            <a:r>
              <a:rPr b="0" i="0">
                <a:ln cap="flat" cmpd="sng" w="9525">
                  <a:solidFill>
                    <a:srgbClr val="0000FF"/>
                  </a:solidFill>
                  <a:prstDash val="solid"/>
                  <a:miter lim="800000"/>
                  <a:headEnd len="sm" w="sm" type="none"/>
                  <a:tailEnd len="sm" w="sm" type="none"/>
                </a:ln>
                <a:solidFill>
                  <a:schemeClr val="lt1"/>
                </a:solidFill>
                <a:latin typeface="Balthazar;700"/>
              </a:rPr>
              <a:t>? </a:t>
            </a:r>
          </a:p>
        </p:txBody>
      </p:sp>
      <p:sp>
        <p:nvSpPr>
          <p:cNvPr id="1154" name="Google Shape;1154;p130"/>
          <p:cNvSpPr/>
          <p:nvPr/>
        </p:nvSpPr>
        <p:spPr>
          <a:xfrm>
            <a:off x="6858000" y="3048000"/>
            <a:ext cx="1676400" cy="1752600"/>
          </a:xfrm>
          <a:prstGeom prst="cloudCallout">
            <a:avLst>
              <a:gd fmla="val 8632" name="adj1"/>
              <a:gd fmla="val 18724" name="adj2"/>
            </a:avLst>
          </a:prstGeom>
          <a:solidFill>
            <a:schemeClr val="accent2"/>
          </a:solidFill>
          <a:ln cap="flat" cmpd="sng" w="38100">
            <a:solidFill>
              <a:schemeClr val="lt1"/>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155" name="Google Shape;1155;p130"/>
          <p:cNvGrpSpPr/>
          <p:nvPr/>
        </p:nvGrpSpPr>
        <p:grpSpPr>
          <a:xfrm>
            <a:off x="6858000" y="3352800"/>
            <a:ext cx="1752600" cy="1066800"/>
            <a:chOff x="1680" y="144"/>
            <a:chExt cx="864" cy="672"/>
          </a:xfrm>
        </p:grpSpPr>
        <p:sp>
          <p:nvSpPr>
            <p:cNvPr id="1156" name="Google Shape;1156;p130"/>
            <p:cNvSpPr txBox="1"/>
            <p:nvPr/>
          </p:nvSpPr>
          <p:spPr>
            <a:xfrm>
              <a:off x="1728" y="144"/>
              <a:ext cx="816" cy="2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Văn An</a:t>
              </a:r>
              <a:endParaRPr/>
            </a:p>
          </p:txBody>
        </p:sp>
        <p:sp>
          <p:nvSpPr>
            <p:cNvPr id="1157" name="Google Shape;1157;p130"/>
            <p:cNvSpPr txBox="1"/>
            <p:nvPr/>
          </p:nvSpPr>
          <p:spPr>
            <a:xfrm>
              <a:off x="1680" y="528"/>
              <a:ext cx="816" cy="2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Times New Roman"/>
                <a:buNone/>
              </a:pPr>
              <a:r>
                <a:rPr b="0" i="0" lang="en-US" sz="2400" u="none">
                  <a:solidFill>
                    <a:srgbClr val="FF0000"/>
                  </a:solidFill>
                  <a:latin typeface="Times New Roman"/>
                  <a:ea typeface="Times New Roman"/>
                  <a:cs typeface="Times New Roman"/>
                  <a:sym typeface="Times New Roman"/>
                </a:rPr>
                <a:t>Văn An</a:t>
              </a:r>
              <a:endParaRPr/>
            </a:p>
          </p:txBody>
        </p:sp>
        <p:cxnSp>
          <p:nvCxnSpPr>
            <p:cNvPr id="1158" name="Google Shape;1158;p130"/>
            <p:cNvCxnSpPr/>
            <p:nvPr/>
          </p:nvCxnSpPr>
          <p:spPr>
            <a:xfrm>
              <a:off x="2112" y="384"/>
              <a:ext cx="0" cy="192"/>
            </a:xfrm>
            <a:prstGeom prst="straightConnector1">
              <a:avLst/>
            </a:prstGeom>
            <a:noFill/>
            <a:ln cap="flat" cmpd="sng" w="9525">
              <a:solidFill>
                <a:schemeClr val="dk1"/>
              </a:solidFill>
              <a:prstDash val="solid"/>
              <a:miter lim="800000"/>
              <a:headEnd len="med" w="med" type="none"/>
              <a:tailEnd len="med" w="med" type="triangle"/>
            </a:ln>
          </p:spPr>
        </p:cxnSp>
      </p:grpSp>
      <p:sp>
        <p:nvSpPr>
          <p:cNvPr id="1159" name="Google Shape;1159;p130"/>
          <p:cNvSpPr/>
          <p:nvPr/>
        </p:nvSpPr>
        <p:spPr>
          <a:xfrm>
            <a:off x="7086600" y="3733800"/>
            <a:ext cx="1219200" cy="295275"/>
          </a:xfrm>
          <a:prstGeom prst="rect">
            <a:avLst/>
          </a:prstGeom>
        </p:spPr>
        <p:txBody>
          <a:bodyPr>
            <a:prstTxWarp prst="textPlain"/>
          </a:bodyPr>
          <a:lstStyle/>
          <a:p>
            <a:pPr lvl="0" algn="l"/>
            <a:r>
              <a:rPr b="0" i="0">
                <a:ln cap="flat" cmpd="sng" w="9525">
                  <a:solidFill>
                    <a:srgbClr val="D60093"/>
                  </a:solidFill>
                  <a:prstDash val="solid"/>
                  <a:miter lim="800000"/>
                  <a:headEnd len="sm" w="sm" type="none"/>
                  <a:tailEnd len="sm" w="sm" type="none"/>
                </a:ln>
                <a:solidFill>
                  <a:srgbClr val="D60093"/>
                </a:solidFill>
                <a:latin typeface="Arial"/>
              </a:rPr>
              <a:t>Màu chữ </a:t>
            </a:r>
          </a:p>
        </p:txBody>
      </p:sp>
      <p:sp>
        <p:nvSpPr>
          <p:cNvPr id="1160" name="Google Shape;1160;p130"/>
          <p:cNvSpPr/>
          <p:nvPr/>
        </p:nvSpPr>
        <p:spPr>
          <a:xfrm>
            <a:off x="7467600" y="3581400"/>
            <a:ext cx="381000" cy="609600"/>
          </a:xfrm>
          <a:prstGeom prst="rect">
            <a:avLst/>
          </a:prstGeom>
        </p:spPr>
        <p:txBody>
          <a:bodyPr>
            <a:prstTxWarp prst="textPlain"/>
          </a:bodyPr>
          <a:lstStyle/>
          <a:p>
            <a:pPr lvl="0" algn="l"/>
            <a:r>
              <a:rPr b="0" i="0">
                <a:ln cap="flat" cmpd="sng" w="9525">
                  <a:solidFill>
                    <a:srgbClr val="0000FF"/>
                  </a:solidFill>
                  <a:prstDash val="solid"/>
                  <a:miter lim="800000"/>
                  <a:headEnd len="sm" w="sm" type="none"/>
                  <a:tailEnd len="sm" w="sm" type="none"/>
                </a:ln>
                <a:solidFill>
                  <a:schemeClr val="lt1"/>
                </a:solidFill>
                <a:latin typeface="Balthazar;700"/>
              </a:rPr>
              <a:t>? </a:t>
            </a:r>
          </a:p>
        </p:txBody>
      </p:sp>
      <p:sp>
        <p:nvSpPr>
          <p:cNvPr id="1161" name="Google Shape;1161;p130"/>
          <p:cNvSpPr/>
          <p:nvPr/>
        </p:nvSpPr>
        <p:spPr>
          <a:xfrm>
            <a:off x="5486400" y="4648200"/>
            <a:ext cx="1676400" cy="1752600"/>
          </a:xfrm>
          <a:prstGeom prst="cloudCallout">
            <a:avLst>
              <a:gd fmla="val 4909" name="adj1"/>
              <a:gd fmla="val 19467" name="adj2"/>
            </a:avLst>
          </a:prstGeom>
          <a:gradFill>
            <a:gsLst>
              <a:gs pos="0">
                <a:srgbClr val="BCBCBC"/>
              </a:gs>
              <a:gs pos="35000">
                <a:srgbClr val="D0D0D0"/>
              </a:gs>
              <a:gs pos="100000">
                <a:srgbClr val="EDEDED"/>
              </a:gs>
            </a:gsLst>
            <a:lin ang="16200000" scaled="0"/>
          </a:gradFill>
          <a:ln cap="flat" cmpd="sng" w="9525">
            <a:solidFill>
              <a:srgbClr val="000000"/>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162" name="Google Shape;1162;p130"/>
          <p:cNvGrpSpPr/>
          <p:nvPr/>
        </p:nvGrpSpPr>
        <p:grpSpPr>
          <a:xfrm>
            <a:off x="5638800" y="4953000"/>
            <a:ext cx="1524000" cy="1066800"/>
            <a:chOff x="1680" y="144"/>
            <a:chExt cx="864" cy="672"/>
          </a:xfrm>
        </p:grpSpPr>
        <p:sp>
          <p:nvSpPr>
            <p:cNvPr id="1163" name="Google Shape;1163;p130"/>
            <p:cNvSpPr txBox="1"/>
            <p:nvPr/>
          </p:nvSpPr>
          <p:spPr>
            <a:xfrm>
              <a:off x="1728" y="144"/>
              <a:ext cx="816" cy="2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Văn An</a:t>
              </a:r>
              <a:endParaRPr/>
            </a:p>
          </p:txBody>
        </p:sp>
        <p:sp>
          <p:nvSpPr>
            <p:cNvPr id="1164" name="Google Shape;1164;p130"/>
            <p:cNvSpPr txBox="1"/>
            <p:nvPr/>
          </p:nvSpPr>
          <p:spPr>
            <a:xfrm>
              <a:off x="1680" y="528"/>
              <a:ext cx="816" cy="288"/>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Văn An</a:t>
              </a:r>
              <a:endParaRPr/>
            </a:p>
          </p:txBody>
        </p:sp>
        <p:cxnSp>
          <p:nvCxnSpPr>
            <p:cNvPr id="1165" name="Google Shape;1165;p130"/>
            <p:cNvCxnSpPr/>
            <p:nvPr/>
          </p:nvCxnSpPr>
          <p:spPr>
            <a:xfrm>
              <a:off x="2112" y="384"/>
              <a:ext cx="0" cy="192"/>
            </a:xfrm>
            <a:prstGeom prst="straightConnector1">
              <a:avLst/>
            </a:prstGeom>
            <a:noFill/>
            <a:ln cap="flat" cmpd="sng" w="9525">
              <a:solidFill>
                <a:schemeClr val="dk1"/>
              </a:solidFill>
              <a:prstDash val="solid"/>
              <a:miter lim="800000"/>
              <a:headEnd len="med" w="med" type="none"/>
              <a:tailEnd len="med" w="med" type="triangle"/>
            </a:ln>
          </p:spPr>
        </p:cxnSp>
      </p:grpSp>
      <p:sp>
        <p:nvSpPr>
          <p:cNvPr id="1166" name="Google Shape;1166;p130"/>
          <p:cNvSpPr/>
          <p:nvPr/>
        </p:nvSpPr>
        <p:spPr>
          <a:xfrm>
            <a:off x="5715000" y="5257800"/>
            <a:ext cx="1295400" cy="295275"/>
          </a:xfrm>
          <a:prstGeom prst="rect">
            <a:avLst/>
          </a:prstGeom>
        </p:spPr>
        <p:txBody>
          <a:bodyPr>
            <a:prstTxWarp prst="textPlain"/>
          </a:bodyPr>
          <a:lstStyle/>
          <a:p>
            <a:pPr lvl="0" algn="l"/>
            <a:r>
              <a:rPr b="0" i="0">
                <a:ln cap="flat" cmpd="sng" w="9525">
                  <a:solidFill>
                    <a:srgbClr val="D60093"/>
                  </a:solidFill>
                  <a:prstDash val="solid"/>
                  <a:miter lim="800000"/>
                  <a:headEnd len="sm" w="sm" type="none"/>
                  <a:tailEnd len="sm" w="sm" type="none"/>
                </a:ln>
                <a:solidFill>
                  <a:srgbClr val="D60093"/>
                </a:solidFill>
                <a:latin typeface="Arial"/>
              </a:rPr>
              <a:t>Màu nền </a:t>
            </a:r>
          </a:p>
        </p:txBody>
      </p:sp>
      <p:sp>
        <p:nvSpPr>
          <p:cNvPr id="1167" name="Google Shape;1167;p130"/>
          <p:cNvSpPr/>
          <p:nvPr/>
        </p:nvSpPr>
        <p:spPr>
          <a:xfrm>
            <a:off x="6172200" y="5181600"/>
            <a:ext cx="381000" cy="609600"/>
          </a:xfrm>
          <a:prstGeom prst="rect">
            <a:avLst/>
          </a:prstGeom>
        </p:spPr>
        <p:txBody>
          <a:bodyPr>
            <a:prstTxWarp prst="textPlain"/>
          </a:bodyPr>
          <a:lstStyle/>
          <a:p>
            <a:pPr lvl="0" algn="l"/>
            <a:r>
              <a:rPr b="0" i="0">
                <a:ln cap="flat" cmpd="sng" w="9525">
                  <a:solidFill>
                    <a:srgbClr val="0000FF"/>
                  </a:solidFill>
                  <a:prstDash val="solid"/>
                  <a:miter lim="800000"/>
                  <a:headEnd len="sm" w="sm" type="none"/>
                  <a:tailEnd len="sm" w="sm" type="none"/>
                </a:ln>
                <a:solidFill>
                  <a:schemeClr val="lt1"/>
                </a:solidFill>
                <a:latin typeface="Balthazar;700"/>
              </a:rPr>
              <a:t>? </a:t>
            </a:r>
          </a:p>
        </p:txBody>
      </p:sp>
      <p:sp>
        <p:nvSpPr>
          <p:cNvPr id="1168" name="Google Shape;1168;p130"/>
          <p:cNvSpPr/>
          <p:nvPr/>
        </p:nvSpPr>
        <p:spPr>
          <a:xfrm>
            <a:off x="3200400" y="4724400"/>
            <a:ext cx="1676400" cy="1752600"/>
          </a:xfrm>
          <a:prstGeom prst="cloudCallout">
            <a:avLst>
              <a:gd fmla="val 5891" name="adj1"/>
              <a:gd fmla="val 19467" name="adj2"/>
            </a:avLst>
          </a:prstGeom>
          <a:gradFill>
            <a:gsLst>
              <a:gs pos="0">
                <a:srgbClr val="FFA2A1"/>
              </a:gs>
              <a:gs pos="35000">
                <a:srgbClr val="FFBEBD"/>
              </a:gs>
              <a:gs pos="100000">
                <a:srgbClr val="FFE5E5"/>
              </a:gs>
            </a:gsLst>
            <a:lin ang="16200000" scaled="0"/>
          </a:gradFill>
          <a:ln cap="flat" cmpd="sng" w="9525">
            <a:solidFill>
              <a:srgbClr val="BE4B48"/>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169" name="Google Shape;1169;p130"/>
          <p:cNvGrpSpPr/>
          <p:nvPr/>
        </p:nvGrpSpPr>
        <p:grpSpPr>
          <a:xfrm>
            <a:off x="3276600" y="4924425"/>
            <a:ext cx="1524000" cy="1095375"/>
            <a:chOff x="1680" y="144"/>
            <a:chExt cx="864" cy="690"/>
          </a:xfrm>
        </p:grpSpPr>
        <p:sp>
          <p:nvSpPr>
            <p:cNvPr id="1170" name="Google Shape;1170;p130"/>
            <p:cNvSpPr txBox="1"/>
            <p:nvPr/>
          </p:nvSpPr>
          <p:spPr>
            <a:xfrm>
              <a:off x="1728" y="144"/>
              <a:ext cx="816" cy="2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Văn An</a:t>
              </a:r>
              <a:endParaRPr/>
            </a:p>
          </p:txBody>
        </p:sp>
        <p:sp>
          <p:nvSpPr>
            <p:cNvPr id="1171" name="Google Shape;1171;p130"/>
            <p:cNvSpPr txBox="1"/>
            <p:nvPr/>
          </p:nvSpPr>
          <p:spPr>
            <a:xfrm>
              <a:off x="1680" y="528"/>
              <a:ext cx="816" cy="306"/>
            </a:xfrm>
            <a:prstGeom prst="rect">
              <a:avLst/>
            </a:prstGeom>
            <a:noFill/>
            <a:ln cap="flat" cmpd="sng" w="2857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800000"/>
                </a:buClr>
                <a:buSzPts val="2400"/>
                <a:buFont typeface="Times New Roman"/>
                <a:buNone/>
              </a:pPr>
              <a:r>
                <a:rPr b="0" i="0" lang="en-US" sz="2400" u="none">
                  <a:solidFill>
                    <a:srgbClr val="800000"/>
                  </a:solidFill>
                  <a:latin typeface="Times New Roman"/>
                  <a:ea typeface="Times New Roman"/>
                  <a:cs typeface="Times New Roman"/>
                  <a:sym typeface="Times New Roman"/>
                </a:rPr>
                <a:t>  </a:t>
              </a:r>
              <a:r>
                <a:rPr b="0" i="0" lang="en-US" sz="2400" u="none">
                  <a:solidFill>
                    <a:schemeClr val="dk1"/>
                  </a:solidFill>
                  <a:latin typeface="Times New Roman"/>
                  <a:ea typeface="Times New Roman"/>
                  <a:cs typeface="Times New Roman"/>
                  <a:sym typeface="Times New Roman"/>
                </a:rPr>
                <a:t>Văn An</a:t>
              </a:r>
              <a:endParaRPr/>
            </a:p>
          </p:txBody>
        </p:sp>
        <p:cxnSp>
          <p:nvCxnSpPr>
            <p:cNvPr id="1172" name="Google Shape;1172;p130"/>
            <p:cNvCxnSpPr/>
            <p:nvPr/>
          </p:nvCxnSpPr>
          <p:spPr>
            <a:xfrm>
              <a:off x="2112" y="384"/>
              <a:ext cx="0" cy="192"/>
            </a:xfrm>
            <a:prstGeom prst="straightConnector1">
              <a:avLst/>
            </a:prstGeom>
            <a:noFill/>
            <a:ln cap="flat" cmpd="sng" w="9525">
              <a:solidFill>
                <a:schemeClr val="dk1"/>
              </a:solidFill>
              <a:prstDash val="solid"/>
              <a:miter lim="800000"/>
              <a:headEnd len="med" w="med" type="none"/>
              <a:tailEnd len="med" w="med" type="triangle"/>
            </a:ln>
          </p:spPr>
        </p:cxnSp>
      </p:grpSp>
      <p:sp>
        <p:nvSpPr>
          <p:cNvPr id="1173" name="Google Shape;1173;p130"/>
          <p:cNvSpPr/>
          <p:nvPr/>
        </p:nvSpPr>
        <p:spPr>
          <a:xfrm>
            <a:off x="3429000" y="5257800"/>
            <a:ext cx="1371600" cy="447675"/>
          </a:xfrm>
          <a:prstGeom prst="rect">
            <a:avLst/>
          </a:prstGeom>
        </p:spPr>
        <p:txBody>
          <a:bodyPr>
            <a:prstTxWarp prst="textPlain"/>
          </a:bodyPr>
          <a:lstStyle/>
          <a:p>
            <a:pPr lvl="0" algn="l"/>
            <a:r>
              <a:rPr b="0" i="0">
                <a:ln cap="flat" cmpd="sng" w="9525">
                  <a:solidFill>
                    <a:srgbClr val="D60093"/>
                  </a:solidFill>
                  <a:prstDash val="solid"/>
                  <a:miter lim="800000"/>
                  <a:headEnd len="sm" w="sm" type="none"/>
                  <a:tailEnd len="sm" w="sm" type="none"/>
                </a:ln>
                <a:solidFill>
                  <a:srgbClr val="D60093"/>
                </a:solidFill>
                <a:latin typeface="Arial"/>
              </a:rPr>
              <a:t>Khung  viền </a:t>
            </a:r>
          </a:p>
        </p:txBody>
      </p:sp>
      <p:sp>
        <p:nvSpPr>
          <p:cNvPr id="1174" name="Google Shape;1174;p130"/>
          <p:cNvSpPr/>
          <p:nvPr/>
        </p:nvSpPr>
        <p:spPr>
          <a:xfrm>
            <a:off x="3810000" y="5181600"/>
            <a:ext cx="381000" cy="609600"/>
          </a:xfrm>
          <a:prstGeom prst="rect">
            <a:avLst/>
          </a:prstGeom>
        </p:spPr>
        <p:txBody>
          <a:bodyPr>
            <a:prstTxWarp prst="textPlain"/>
          </a:bodyPr>
          <a:lstStyle/>
          <a:p>
            <a:pPr lvl="0" algn="l"/>
            <a:r>
              <a:rPr b="0" i="0">
                <a:ln cap="flat" cmpd="sng" w="9525">
                  <a:solidFill>
                    <a:srgbClr val="0000FF"/>
                  </a:solidFill>
                  <a:prstDash val="solid"/>
                  <a:miter lim="800000"/>
                  <a:headEnd len="sm" w="sm" type="none"/>
                  <a:tailEnd len="sm" w="sm" type="none"/>
                </a:ln>
                <a:solidFill>
                  <a:schemeClr val="lt1"/>
                </a:solidFill>
                <a:latin typeface="Balthazar;700"/>
              </a:rPr>
              <a:t>? </a:t>
            </a:r>
          </a:p>
        </p:txBody>
      </p:sp>
      <p:sp>
        <p:nvSpPr>
          <p:cNvPr id="1175" name="Google Shape;1175;p130"/>
          <p:cNvSpPr/>
          <p:nvPr/>
        </p:nvSpPr>
        <p:spPr>
          <a:xfrm>
            <a:off x="1066800" y="3810000"/>
            <a:ext cx="1828800" cy="1981200"/>
          </a:xfrm>
          <a:prstGeom prst="cloudCallout">
            <a:avLst>
              <a:gd fmla="val 7200" name="adj1"/>
              <a:gd fmla="val 17221" name="adj2"/>
            </a:avLst>
          </a:prstGeom>
          <a:gradFill>
            <a:gsLst>
              <a:gs pos="0">
                <a:srgbClr val="2787A0"/>
              </a:gs>
              <a:gs pos="80000">
                <a:srgbClr val="36B1D2"/>
              </a:gs>
              <a:gs pos="100000">
                <a:srgbClr val="34B3D6"/>
              </a:gs>
            </a:gsLst>
            <a:lin ang="16200000" scaled="0"/>
          </a:gradFill>
          <a:ln cap="flat" cmpd="sng" w="9525">
            <a:solidFill>
              <a:srgbClr val="46AAC5"/>
            </a:solidFill>
            <a:prstDash val="solid"/>
            <a:miter lim="800000"/>
            <a:headEnd len="sm" w="sm" type="none"/>
            <a:tailEnd len="sm" w="sm" type="none"/>
          </a:ln>
          <a:effectLst>
            <a:outerShdw blurRad="63500" dir="5400000" dist="23000">
              <a:srgbClr val="000000">
                <a:alpha val="34901"/>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176" name="Google Shape;1176;p130"/>
          <p:cNvGrpSpPr/>
          <p:nvPr/>
        </p:nvGrpSpPr>
        <p:grpSpPr>
          <a:xfrm>
            <a:off x="1303337" y="4191000"/>
            <a:ext cx="1439862" cy="979487"/>
            <a:chOff x="821" y="2640"/>
            <a:chExt cx="907" cy="617"/>
          </a:xfrm>
        </p:grpSpPr>
        <p:sp>
          <p:nvSpPr>
            <p:cNvPr id="1177" name="Google Shape;1177;p130"/>
            <p:cNvSpPr txBox="1"/>
            <p:nvPr/>
          </p:nvSpPr>
          <p:spPr>
            <a:xfrm>
              <a:off x="821" y="2640"/>
              <a:ext cx="907" cy="233"/>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Văn An</a:t>
              </a:r>
              <a:endParaRPr/>
            </a:p>
          </p:txBody>
        </p:sp>
        <p:sp>
          <p:nvSpPr>
            <p:cNvPr id="1178" name="Google Shape;1178;p130"/>
            <p:cNvSpPr txBox="1"/>
            <p:nvPr/>
          </p:nvSpPr>
          <p:spPr>
            <a:xfrm>
              <a:off x="821" y="3024"/>
              <a:ext cx="907" cy="233"/>
            </a:xfrm>
            <a:prstGeom prst="rect">
              <a:avLst/>
            </a:prstGeom>
            <a:noFill/>
            <a:ln cap="flat" cmpd="sng" w="9525">
              <a:solidFill>
                <a:schemeClr val="dk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Văn An</a:t>
              </a:r>
              <a:endParaRPr/>
            </a:p>
          </p:txBody>
        </p:sp>
        <p:cxnSp>
          <p:nvCxnSpPr>
            <p:cNvPr id="1179" name="Google Shape;1179;p130"/>
            <p:cNvCxnSpPr/>
            <p:nvPr/>
          </p:nvCxnSpPr>
          <p:spPr>
            <a:xfrm>
              <a:off x="1248" y="2880"/>
              <a:ext cx="0" cy="192"/>
            </a:xfrm>
            <a:prstGeom prst="straightConnector1">
              <a:avLst/>
            </a:prstGeom>
            <a:noFill/>
            <a:ln cap="flat" cmpd="sng" w="9525">
              <a:solidFill>
                <a:schemeClr val="dk1"/>
              </a:solidFill>
              <a:prstDash val="solid"/>
              <a:miter lim="800000"/>
              <a:headEnd len="med" w="med" type="none"/>
              <a:tailEnd len="med" w="med" type="triangle"/>
            </a:ln>
          </p:spPr>
        </p:cxnSp>
      </p:grpSp>
      <p:sp>
        <p:nvSpPr>
          <p:cNvPr id="1180" name="Google Shape;1180;p130"/>
          <p:cNvSpPr/>
          <p:nvPr/>
        </p:nvSpPr>
        <p:spPr>
          <a:xfrm>
            <a:off x="1295400" y="4495800"/>
            <a:ext cx="1295400" cy="295275"/>
          </a:xfrm>
          <a:prstGeom prst="rect">
            <a:avLst/>
          </a:prstGeom>
        </p:spPr>
        <p:txBody>
          <a:bodyPr>
            <a:prstTxWarp prst="textPlain"/>
          </a:bodyPr>
          <a:lstStyle/>
          <a:p>
            <a:pPr lvl="0" algn="l"/>
            <a:r>
              <a:rPr b="0" i="0">
                <a:ln cap="flat" cmpd="sng" w="9525">
                  <a:solidFill>
                    <a:srgbClr val="D60093"/>
                  </a:solidFill>
                  <a:prstDash val="solid"/>
                  <a:miter lim="800000"/>
                  <a:headEnd len="sm" w="sm" type="none"/>
                  <a:tailEnd len="sm" w="sm" type="none"/>
                </a:ln>
                <a:solidFill>
                  <a:srgbClr val="D60093"/>
                </a:solidFill>
                <a:latin typeface="Arial"/>
              </a:rPr>
              <a:t>Căn lề </a:t>
            </a:r>
          </a:p>
        </p:txBody>
      </p:sp>
      <p:sp>
        <p:nvSpPr>
          <p:cNvPr id="1181" name="Google Shape;1181;p130"/>
          <p:cNvSpPr/>
          <p:nvPr/>
        </p:nvSpPr>
        <p:spPr>
          <a:xfrm>
            <a:off x="1828800" y="4572000"/>
            <a:ext cx="381000" cy="609600"/>
          </a:xfrm>
          <a:prstGeom prst="rect">
            <a:avLst/>
          </a:prstGeom>
        </p:spPr>
        <p:txBody>
          <a:bodyPr>
            <a:prstTxWarp prst="textPlain"/>
          </a:bodyPr>
          <a:lstStyle/>
          <a:p>
            <a:pPr lvl="0" algn="l"/>
            <a:r>
              <a:rPr b="0" i="0">
                <a:ln cap="flat" cmpd="sng" w="9525">
                  <a:solidFill>
                    <a:srgbClr val="0000FF"/>
                  </a:solidFill>
                  <a:prstDash val="solid"/>
                  <a:miter lim="800000"/>
                  <a:headEnd len="sm" w="sm" type="none"/>
                  <a:tailEnd len="sm" w="sm" type="none"/>
                </a:ln>
                <a:solidFill>
                  <a:schemeClr val="lt1"/>
                </a:solidFill>
                <a:latin typeface="Balthazar;700"/>
              </a:rPr>
              <a:t>? </a:t>
            </a:r>
          </a:p>
        </p:txBody>
      </p:sp>
      <p:sp>
        <p:nvSpPr>
          <p:cNvPr id="1182" name="Google Shape;1182;p130"/>
          <p:cNvSpPr/>
          <p:nvPr/>
        </p:nvSpPr>
        <p:spPr>
          <a:xfrm>
            <a:off x="609600" y="1676400"/>
            <a:ext cx="2362200" cy="1600200"/>
          </a:xfrm>
          <a:prstGeom prst="cloudCallout">
            <a:avLst>
              <a:gd fmla="val 7665" name="adj1"/>
              <a:gd fmla="val 21321" name="adj2"/>
            </a:avLst>
          </a:prstGeom>
          <a:solidFill>
            <a:schemeClr val="accent1"/>
          </a:solidFill>
          <a:ln cap="flat" cmpd="sng" w="38100">
            <a:solidFill>
              <a:schemeClr val="lt1"/>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83" name="Google Shape;1183;p130"/>
          <p:cNvSpPr/>
          <p:nvPr/>
        </p:nvSpPr>
        <p:spPr>
          <a:xfrm>
            <a:off x="990600" y="2057400"/>
            <a:ext cx="1600200" cy="676275"/>
          </a:xfrm>
          <a:prstGeom prst="rect">
            <a:avLst/>
          </a:prstGeom>
        </p:spPr>
        <p:txBody>
          <a:bodyPr>
            <a:prstTxWarp prst="textPlain"/>
          </a:bodyPr>
          <a:lstStyle/>
          <a:p>
            <a:pPr lvl="0" algn="l"/>
            <a:r>
              <a:rPr b="0" i="0">
                <a:ln cap="flat" cmpd="sng" w="9525">
                  <a:solidFill>
                    <a:srgbClr val="D60093"/>
                  </a:solidFill>
                  <a:prstDash val="solid"/>
                  <a:miter lim="800000"/>
                  <a:headEnd len="sm" w="sm" type="none"/>
                  <a:tailEnd len="sm" w="sm" type="none"/>
                </a:ln>
                <a:solidFill>
                  <a:srgbClr val="D60093"/>
                </a:solidFill>
                <a:latin typeface="Arial"/>
              </a:rPr>
              <a:t>Tăng, giảm  số thập phân </a:t>
            </a:r>
          </a:p>
        </p:txBody>
      </p:sp>
      <p:sp>
        <p:nvSpPr>
          <p:cNvPr id="1184" name="Google Shape;1184;p130"/>
          <p:cNvSpPr/>
          <p:nvPr/>
        </p:nvSpPr>
        <p:spPr>
          <a:xfrm>
            <a:off x="1524000" y="2133600"/>
            <a:ext cx="381000" cy="609600"/>
          </a:xfrm>
          <a:prstGeom prst="rect">
            <a:avLst/>
          </a:prstGeom>
        </p:spPr>
        <p:txBody>
          <a:bodyPr>
            <a:prstTxWarp prst="textPlain"/>
          </a:bodyPr>
          <a:lstStyle/>
          <a:p>
            <a:pPr lvl="0" algn="l"/>
            <a:r>
              <a:rPr b="0" i="0">
                <a:ln cap="flat" cmpd="sng" w="9525">
                  <a:solidFill>
                    <a:srgbClr val="0000FF"/>
                  </a:solidFill>
                  <a:prstDash val="solid"/>
                  <a:miter lim="800000"/>
                  <a:headEnd len="sm" w="sm" type="none"/>
                  <a:tailEnd len="sm" w="sm" type="none"/>
                </a:ln>
                <a:solidFill>
                  <a:schemeClr val="lt1"/>
                </a:solidFill>
                <a:latin typeface="Balthazar;700"/>
              </a:rPr>
              <a:t>? </a:t>
            </a:r>
          </a:p>
        </p:txBody>
      </p:sp>
      <p:grpSp>
        <p:nvGrpSpPr>
          <p:cNvPr id="1185" name="Google Shape;1185;p130"/>
          <p:cNvGrpSpPr/>
          <p:nvPr/>
        </p:nvGrpSpPr>
        <p:grpSpPr>
          <a:xfrm>
            <a:off x="762000" y="1905000"/>
            <a:ext cx="2133600" cy="990600"/>
            <a:chOff x="480" y="1200"/>
            <a:chExt cx="1344" cy="624"/>
          </a:xfrm>
        </p:grpSpPr>
        <p:sp>
          <p:nvSpPr>
            <p:cNvPr id="1186" name="Google Shape;1186;p130"/>
            <p:cNvSpPr txBox="1"/>
            <p:nvPr/>
          </p:nvSpPr>
          <p:spPr>
            <a:xfrm>
              <a:off x="528" y="1200"/>
              <a:ext cx="1296" cy="2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9.7500 🡪  9.8</a:t>
              </a:r>
              <a:endParaRPr/>
            </a:p>
          </p:txBody>
        </p:sp>
        <p:sp>
          <p:nvSpPr>
            <p:cNvPr id="1187" name="Google Shape;1187;p130"/>
            <p:cNvSpPr txBox="1"/>
            <p:nvPr/>
          </p:nvSpPr>
          <p:spPr>
            <a:xfrm>
              <a:off x="480" y="1536"/>
              <a:ext cx="1296" cy="2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5.4 🡪  5.4300</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500"/>
                                        <p:tgtEl>
                                          <p:spTgt spid="1134"/>
                                        </p:tgtEl>
                                      </p:cBhvr>
                                    </p:animEffect>
                                  </p:childTnLst>
                                </p:cTn>
                              </p:par>
                              <p:par>
                                <p:cTn fill="hold" nodeType="with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5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2000"/>
                                        <p:tgtEl>
                                          <p:spTgt spid="1129"/>
                                        </p:tgtEl>
                                      </p:cBhvr>
                                    </p:animEffect>
                                  </p:childTnLst>
                                </p:cTn>
                              </p:par>
                              <p:par>
                                <p:cTn fill="hold" nodeType="with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20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2000"/>
                                        <p:tgtEl>
                                          <p:spTgt spid="1127"/>
                                        </p:tgtEl>
                                      </p:cBhvr>
                                    </p:animEffect>
                                  </p:childTnLst>
                                </p:cTn>
                              </p:par>
                              <p:par>
                                <p:cTn fill="hold" nodeType="with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2000"/>
                                        <p:tgtEl>
                                          <p:spTgt spid="1126"/>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2000"/>
                                        <p:tgtEl>
                                          <p:spTgt spid="1133"/>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2000"/>
                                        <p:tgtEl>
                                          <p:spTgt spid="1132"/>
                                        </p:tgtEl>
                                      </p:cBhvr>
                                    </p:animEffec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2000"/>
                                        <p:tgtEl>
                                          <p:spTgt spid="1131"/>
                                        </p:tgtEl>
                                      </p:cBhvr>
                                    </p:animEffect>
                                  </p:childTnLst>
                                </p:cTn>
                              </p:par>
                              <p:par>
                                <p:cTn fill="hold" nodeType="with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2000"/>
                                        <p:tgtEl>
                                          <p:spTgt spid="1130"/>
                                        </p:tgtEl>
                                      </p:cBhvr>
                                    </p:animEffect>
                                  </p:childTnLst>
                                </p:cTn>
                              </p:par>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20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2000"/>
                                        <p:tgtEl>
                                          <p:spTgt spid="1135"/>
                                        </p:tgtEl>
                                      </p:cBhvr>
                                    </p:animEffec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2000"/>
                                        <p:tgtEl>
                                          <p:spTgt spid="1147"/>
                                        </p:tgtEl>
                                      </p:cBhvr>
                                    </p:animEffect>
                                  </p:childTnLst>
                                </p:cTn>
                              </p:par>
                              <p:par>
                                <p:cTn fill="hold" nodeType="with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2000"/>
                                        <p:tgtEl>
                                          <p:spTgt spid="1154"/>
                                        </p:tgtEl>
                                      </p:cBhvr>
                                    </p:animEffect>
                                  </p:childTnLst>
                                </p:cTn>
                              </p:par>
                              <p:par>
                                <p:cTn fill="hold" nodeType="with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2000"/>
                                        <p:tgtEl>
                                          <p:spTgt spid="1161"/>
                                        </p:tgtEl>
                                      </p:cBhvr>
                                    </p:animEffect>
                                  </p:childTnLst>
                                </p:cTn>
                              </p:par>
                              <p:par>
                                <p:cTn fill="hold" nodeType="with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2000"/>
                                        <p:tgtEl>
                                          <p:spTgt spid="1168"/>
                                        </p:tgtEl>
                                      </p:cBhvr>
                                    </p:animEffect>
                                  </p:childTnLst>
                                </p:cTn>
                              </p:par>
                              <p:par>
                                <p:cTn fill="hold" nodeType="with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2000"/>
                                        <p:tgtEl>
                                          <p:spTgt spid="1175"/>
                                        </p:tgtEl>
                                      </p:cBhvr>
                                    </p:animEffect>
                                  </p:childTnLst>
                                </p:cTn>
                              </p:par>
                              <p:par>
                                <p:cTn fill="hold" nodeType="with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2000"/>
                                        <p:tgtEl>
                                          <p:spTgt spid="1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37"/>
                                        </p:tgtEl>
                                      </p:cBhvr>
                                    </p:animEffect>
                                    <p:set>
                                      <p:cBhvr>
                                        <p:cTn dur="1" fill="hold">
                                          <p:stCondLst>
                                            <p:cond delay="500"/>
                                          </p:stCondLst>
                                        </p:cTn>
                                        <p:tgtEl>
                                          <p:spTgt spid="113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2000"/>
                                        <p:tgtEl>
                                          <p:spTgt spid="1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500"/>
                                        <p:tgtEl>
                                          <p:spTgt spid="1144"/>
                                        </p:tgtEl>
                                      </p:cBhvr>
                                    </p:animEffect>
                                  </p:childTnLst>
                                </p:cTn>
                              </p:par>
                              <p:par>
                                <p:cTn fill="hold" nodeType="withEffect" presetClass="exit" presetID="10" presetSubtype="0">
                                  <p:stCondLst>
                                    <p:cond delay="0"/>
                                  </p:stCondLst>
                                  <p:childTnLst>
                                    <p:animEffect filter="fade" transition="out">
                                      <p:cBhvr>
                                        <p:cTn dur="500"/>
                                        <p:tgtEl>
                                          <p:spTgt spid="1146"/>
                                        </p:tgtEl>
                                      </p:cBhvr>
                                    </p:animEffect>
                                    <p:set>
                                      <p:cBhvr>
                                        <p:cTn dur="1" fill="hold">
                                          <p:stCondLst>
                                            <p:cond delay="500"/>
                                          </p:stCondLst>
                                        </p:cTn>
                                        <p:tgtEl>
                                          <p:spTgt spid="11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44"/>
                                        </p:tgtEl>
                                      </p:cBhvr>
                                    </p:animEffect>
                                    <p:set>
                                      <p:cBhvr>
                                        <p:cTn dur="1" fill="hold">
                                          <p:stCondLst>
                                            <p:cond delay="500"/>
                                          </p:stCondLst>
                                        </p:cTn>
                                        <p:tgtEl>
                                          <p:spTgt spid="114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2000"/>
                                        <p:tgtEl>
                                          <p:spTgt spid="1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53"/>
                                        </p:tgtEl>
                                      </p:cBhvr>
                                    </p:animEffect>
                                    <p:set>
                                      <p:cBhvr>
                                        <p:cTn dur="1" fill="hold">
                                          <p:stCondLst>
                                            <p:cond delay="500"/>
                                          </p:stCondLst>
                                        </p:cTn>
                                        <p:tgtEl>
                                          <p:spTgt spid="115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2000"/>
                                        <p:tgtEl>
                                          <p:spTgt spid="1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60"/>
                                        </p:tgtEl>
                                      </p:cBhvr>
                                    </p:animEffect>
                                    <p:set>
                                      <p:cBhvr>
                                        <p:cTn dur="1" fill="hold">
                                          <p:stCondLst>
                                            <p:cond delay="500"/>
                                          </p:stCondLst>
                                        </p:cTn>
                                        <p:tgtEl>
                                          <p:spTgt spid="116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59"/>
                                        </p:tgtEl>
                                        <p:attrNameLst>
                                          <p:attrName>style.visibility</p:attrName>
                                        </p:attrNameLst>
                                      </p:cBhvr>
                                      <p:to>
                                        <p:strVal val="visible"/>
                                      </p:to>
                                    </p:set>
                                    <p:animEffect filter="fade" transition="in">
                                      <p:cBhvr>
                                        <p:cTn dur="2000"/>
                                        <p:tgtEl>
                                          <p:spTgt spid="1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67"/>
                                        </p:tgtEl>
                                      </p:cBhvr>
                                    </p:animEffect>
                                    <p:set>
                                      <p:cBhvr>
                                        <p:cTn dur="1" fill="hold">
                                          <p:stCondLst>
                                            <p:cond delay="500"/>
                                          </p:stCondLst>
                                        </p:cTn>
                                        <p:tgtEl>
                                          <p:spTgt spid="116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2000"/>
                                        <p:tgtEl>
                                          <p:spTgt spid="1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74"/>
                                        </p:tgtEl>
                                      </p:cBhvr>
                                    </p:animEffect>
                                    <p:set>
                                      <p:cBhvr>
                                        <p:cTn dur="1" fill="hold">
                                          <p:stCondLst>
                                            <p:cond delay="500"/>
                                          </p:stCondLst>
                                        </p:cTn>
                                        <p:tgtEl>
                                          <p:spTgt spid="117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2000"/>
                                        <p:tgtEl>
                                          <p:spTgt spid="1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81"/>
                                        </p:tgtEl>
                                      </p:cBhvr>
                                    </p:animEffect>
                                    <p:set>
                                      <p:cBhvr>
                                        <p:cTn dur="1" fill="hold">
                                          <p:stCondLst>
                                            <p:cond delay="500"/>
                                          </p:stCondLst>
                                        </p:cTn>
                                        <p:tgtEl>
                                          <p:spTgt spid="1181"/>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2000"/>
                                        <p:tgtEl>
                                          <p:spTgt spid="1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84"/>
                                        </p:tgtEl>
                                      </p:cBhvr>
                                    </p:animEffect>
                                    <p:set>
                                      <p:cBhvr>
                                        <p:cTn dur="1" fill="hold">
                                          <p:stCondLst>
                                            <p:cond delay="500"/>
                                          </p:stCondLst>
                                        </p:cTn>
                                        <p:tgtEl>
                                          <p:spTgt spid="118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2000"/>
                                        <p:tgtEl>
                                          <p:spTgt spid="1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graphicFrame>
        <p:nvGraphicFramePr>
          <p:cNvPr id="1192" name="Google Shape;1192;p131"/>
          <p:cNvGraphicFramePr/>
          <p:nvPr/>
        </p:nvGraphicFramePr>
        <p:xfrm>
          <a:off x="1000125" y="1571625"/>
          <a:ext cx="3000000" cy="3000000"/>
        </p:xfrm>
        <a:graphic>
          <a:graphicData uri="http://schemas.openxmlformats.org/drawingml/2006/table">
            <a:tbl>
              <a:tblPr>
                <a:noFill/>
                <a:tableStyleId>{E12FA254-6F08-4AAC-A5E7-971B4E03A421}</a:tableStyleId>
              </a:tblPr>
              <a:tblGrid>
                <a:gridCol w="673100"/>
                <a:gridCol w="671500"/>
                <a:gridCol w="673100"/>
                <a:gridCol w="673100"/>
                <a:gridCol w="673100"/>
                <a:gridCol w="671500"/>
                <a:gridCol w="673100"/>
                <a:gridCol w="673100"/>
                <a:gridCol w="673100"/>
                <a:gridCol w="671500"/>
                <a:gridCol w="673100"/>
                <a:gridCol w="673100"/>
              </a:tblGrid>
              <a:tr h="595300">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r>
              <a:tr h="595300">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r>
              <a:tr h="595300">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r>
              <a:tr h="595300">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r>
              <a:tr h="595300">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EFF3EA"/>
                    </a:solidFill>
                  </a:tcPr>
                </a:tc>
              </a:tr>
              <a:tr h="595300">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c>
                  <a:txBody>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txBody>
                  <a:tcPr marT="45725" marB="45725" marR="91450" marL="91450">
                    <a:lnL cap="flat" cmpd="sng" w="12700">
                      <a:solidFill>
                        <a:srgbClr val="9BBB59"/>
                      </a:solidFill>
                      <a:prstDash val="solid"/>
                      <a:round/>
                      <a:headEnd len="sm" w="sm" type="none"/>
                      <a:tailEnd len="sm" w="sm" type="none"/>
                    </a:lnL>
                    <a:lnR cap="flat" cmpd="sng" w="12700">
                      <a:solidFill>
                        <a:srgbClr val="9BBB59"/>
                      </a:solidFill>
                      <a:prstDash val="solid"/>
                      <a:round/>
                      <a:headEnd len="sm" w="sm" type="none"/>
                      <a:tailEnd len="sm" w="sm" type="none"/>
                    </a:lnR>
                    <a:lnT cap="flat" cmpd="sng" w="12700">
                      <a:solidFill>
                        <a:srgbClr val="9BBB59"/>
                      </a:solidFill>
                      <a:prstDash val="solid"/>
                      <a:round/>
                      <a:headEnd len="sm" w="sm" type="none"/>
                      <a:tailEnd len="sm" w="sm" type="none"/>
                    </a:lnT>
                    <a:lnB cap="flat" cmpd="sng" w="12700">
                      <a:solidFill>
                        <a:srgbClr val="9BBB59"/>
                      </a:solidFill>
                      <a:prstDash val="solid"/>
                      <a:round/>
                      <a:headEnd len="sm" w="sm" type="none"/>
                      <a:tailEnd len="sm" w="sm" type="none"/>
                    </a:lnB>
                    <a:solidFill>
                      <a:srgbClr val="DEE7D1"/>
                    </a:solidFill>
                  </a:tcPr>
                </a:tc>
              </a:tr>
            </a:tbl>
          </a:graphicData>
        </a:graphic>
      </p:graphicFrame>
      <p:sp>
        <p:nvSpPr>
          <p:cNvPr id="1193" name="Google Shape;1193;p131"/>
          <p:cNvSpPr/>
          <p:nvPr/>
        </p:nvSpPr>
        <p:spPr>
          <a:xfrm>
            <a:off x="1000100" y="363660"/>
            <a:ext cx="8143932" cy="7078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BDD1F9"/>
              </a:buClr>
              <a:buSzPts val="4000"/>
              <a:buFont typeface="Arial"/>
              <a:buNone/>
            </a:pPr>
            <a:r>
              <a:rPr b="1" i="0" lang="en-US" sz="4000" u="none" cap="none" strike="noStrike">
                <a:solidFill>
                  <a:srgbClr val="BDD1F9"/>
                </a:solidFill>
                <a:latin typeface="Arial"/>
                <a:ea typeface="Arial"/>
                <a:cs typeface="Arial"/>
                <a:sym typeface="Arial"/>
              </a:rPr>
              <a:t>TRÒ CHƠI Ô CHỮ LỊCH SỬ</a:t>
            </a:r>
            <a:endParaRPr/>
          </a:p>
        </p:txBody>
      </p:sp>
      <p:sp>
        <p:nvSpPr>
          <p:cNvPr id="1194" name="Google Shape;1194;p131"/>
          <p:cNvSpPr txBox="1"/>
          <p:nvPr/>
        </p:nvSpPr>
        <p:spPr>
          <a:xfrm>
            <a:off x="928687" y="5643562"/>
            <a:ext cx="8215312" cy="101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3000"/>
              <a:buFont typeface="Arial"/>
              <a:buNone/>
            </a:pPr>
            <a:r>
              <a:rPr b="0" i="0" lang="en-US" sz="3000" u="none">
                <a:solidFill>
                  <a:srgbClr val="FFC000"/>
                </a:solidFill>
                <a:latin typeface="Arial"/>
                <a:ea typeface="Arial"/>
                <a:cs typeface="Arial"/>
                <a:sym typeface="Arial"/>
              </a:rPr>
              <a:t>Hàng ngang số 1: Gồm 12 kí tự</a:t>
            </a:r>
            <a:endParaRPr/>
          </a:p>
          <a:p>
            <a:pPr indent="0" lvl="0" marL="0" marR="0" rtl="0" algn="ctr">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Ai là người lãnh đạo cuộc khởi nghĩa Yên Thế?</a:t>
            </a:r>
            <a:endParaRPr/>
          </a:p>
        </p:txBody>
      </p:sp>
      <p:sp>
        <p:nvSpPr>
          <p:cNvPr id="1195" name="Google Shape;1195;p131"/>
          <p:cNvSpPr/>
          <p:nvPr/>
        </p:nvSpPr>
        <p:spPr>
          <a:xfrm>
            <a:off x="0" y="1428750"/>
            <a:ext cx="642937" cy="6429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Tahoma"/>
              <a:buNone/>
            </a:pPr>
            <a:r>
              <a:rPr b="0" i="0" lang="en-US" sz="2800" u="none">
                <a:solidFill>
                  <a:srgbClr val="FFFFFF"/>
                </a:solidFill>
                <a:latin typeface="Tahoma"/>
                <a:ea typeface="Tahoma"/>
                <a:cs typeface="Tahoma"/>
                <a:sym typeface="Tahoma"/>
              </a:rPr>
              <a:t>1</a:t>
            </a:r>
            <a:endParaRPr/>
          </a:p>
        </p:txBody>
      </p:sp>
      <p:sp>
        <p:nvSpPr>
          <p:cNvPr id="1196" name="Google Shape;1196;p131"/>
          <p:cNvSpPr/>
          <p:nvPr/>
        </p:nvSpPr>
        <p:spPr>
          <a:xfrm>
            <a:off x="0" y="2571750"/>
            <a:ext cx="642937" cy="6429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Tahoma"/>
              <a:buNone/>
            </a:pPr>
            <a:r>
              <a:rPr b="0" i="0" lang="en-US" sz="2800" u="none">
                <a:solidFill>
                  <a:srgbClr val="FFFFFF"/>
                </a:solidFill>
                <a:latin typeface="Tahoma"/>
                <a:ea typeface="Tahoma"/>
                <a:cs typeface="Tahoma"/>
                <a:sym typeface="Tahoma"/>
              </a:rPr>
              <a:t>3</a:t>
            </a:r>
            <a:endParaRPr/>
          </a:p>
        </p:txBody>
      </p:sp>
      <p:sp>
        <p:nvSpPr>
          <p:cNvPr id="1197" name="Google Shape;1197;p131"/>
          <p:cNvSpPr/>
          <p:nvPr/>
        </p:nvSpPr>
        <p:spPr>
          <a:xfrm>
            <a:off x="285750" y="2000250"/>
            <a:ext cx="642937" cy="6429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Tahoma"/>
              <a:buNone/>
            </a:pPr>
            <a:r>
              <a:rPr b="0" i="0" lang="en-US" sz="2800" u="none">
                <a:solidFill>
                  <a:srgbClr val="FFFFFF"/>
                </a:solidFill>
                <a:latin typeface="Tahoma"/>
                <a:ea typeface="Tahoma"/>
                <a:cs typeface="Tahoma"/>
                <a:sym typeface="Tahoma"/>
              </a:rPr>
              <a:t>2</a:t>
            </a:r>
            <a:endParaRPr/>
          </a:p>
        </p:txBody>
      </p:sp>
      <p:sp>
        <p:nvSpPr>
          <p:cNvPr id="1198" name="Google Shape;1198;p131"/>
          <p:cNvSpPr/>
          <p:nvPr/>
        </p:nvSpPr>
        <p:spPr>
          <a:xfrm>
            <a:off x="285750" y="3143250"/>
            <a:ext cx="642937" cy="6429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Tahoma"/>
              <a:buNone/>
            </a:pPr>
            <a:r>
              <a:rPr b="0" i="0" lang="en-US" sz="2800" u="none">
                <a:solidFill>
                  <a:srgbClr val="FFFFFF"/>
                </a:solidFill>
                <a:latin typeface="Tahoma"/>
                <a:ea typeface="Tahoma"/>
                <a:cs typeface="Tahoma"/>
                <a:sym typeface="Tahoma"/>
              </a:rPr>
              <a:t>4</a:t>
            </a:r>
            <a:endParaRPr/>
          </a:p>
        </p:txBody>
      </p:sp>
      <p:sp>
        <p:nvSpPr>
          <p:cNvPr id="1199" name="Google Shape;1199;p131"/>
          <p:cNvSpPr/>
          <p:nvPr/>
        </p:nvSpPr>
        <p:spPr>
          <a:xfrm>
            <a:off x="0" y="3714750"/>
            <a:ext cx="642937" cy="6429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Tahoma"/>
              <a:buNone/>
            </a:pPr>
            <a:r>
              <a:rPr b="0" i="0" lang="en-US" sz="2800" u="none">
                <a:solidFill>
                  <a:srgbClr val="FFFFFF"/>
                </a:solidFill>
                <a:latin typeface="Tahoma"/>
                <a:ea typeface="Tahoma"/>
                <a:cs typeface="Tahoma"/>
                <a:sym typeface="Tahoma"/>
              </a:rPr>
              <a:t>5</a:t>
            </a:r>
            <a:endParaRPr/>
          </a:p>
        </p:txBody>
      </p:sp>
      <p:sp>
        <p:nvSpPr>
          <p:cNvPr id="1200" name="Google Shape;1200;p131"/>
          <p:cNvSpPr/>
          <p:nvPr/>
        </p:nvSpPr>
        <p:spPr>
          <a:xfrm>
            <a:off x="285750" y="4286250"/>
            <a:ext cx="642937" cy="642937"/>
          </a:xfrm>
          <a:prstGeom prst="ellipse">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Tahoma"/>
              <a:buNone/>
            </a:pPr>
            <a:r>
              <a:rPr b="0" i="0" lang="en-US" sz="2800" u="none">
                <a:solidFill>
                  <a:srgbClr val="FFFFFF"/>
                </a:solidFill>
                <a:latin typeface="Tahoma"/>
                <a:ea typeface="Tahoma"/>
                <a:cs typeface="Tahoma"/>
                <a:sym typeface="Tahoma"/>
              </a:rPr>
              <a:t>6</a:t>
            </a:r>
            <a:endParaRPr/>
          </a:p>
        </p:txBody>
      </p:sp>
      <p:sp>
        <p:nvSpPr>
          <p:cNvPr id="1201" name="Google Shape;1201;p131"/>
          <p:cNvSpPr txBox="1"/>
          <p:nvPr/>
        </p:nvSpPr>
        <p:spPr>
          <a:xfrm>
            <a:off x="1000125" y="1558925"/>
            <a:ext cx="8143875"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 H   O    À   N   G   H   O    A    T    H   Á   M</a:t>
            </a:r>
            <a:endParaRPr/>
          </a:p>
        </p:txBody>
      </p:sp>
      <p:sp>
        <p:nvSpPr>
          <p:cNvPr id="1202" name="Google Shape;1202;p131"/>
          <p:cNvSpPr txBox="1"/>
          <p:nvPr/>
        </p:nvSpPr>
        <p:spPr>
          <a:xfrm>
            <a:off x="1000125" y="5441950"/>
            <a:ext cx="8143875" cy="1416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000"/>
              </a:buClr>
              <a:buSzPts val="3000"/>
              <a:buFont typeface="Arial"/>
              <a:buNone/>
            </a:pPr>
            <a:r>
              <a:rPr b="0" i="0" lang="en-US" sz="3000" u="none">
                <a:solidFill>
                  <a:srgbClr val="FFC000"/>
                </a:solidFill>
                <a:latin typeface="Arial"/>
                <a:ea typeface="Arial"/>
                <a:cs typeface="Arial"/>
                <a:sym typeface="Arial"/>
              </a:rPr>
              <a:t>Hàng ngang số 2: Gồm 3 kí tự</a:t>
            </a:r>
            <a:endParaRPr/>
          </a:p>
          <a:p>
            <a:pPr indent="0" lvl="0" marL="0" marR="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Đây là tên của đồng bào Hà Giang chống pháp dưới ngọn cờ Hà Quốc Thượng.</a:t>
            </a:r>
            <a:endParaRPr/>
          </a:p>
        </p:txBody>
      </p:sp>
      <p:sp>
        <p:nvSpPr>
          <p:cNvPr id="1203" name="Google Shape;1203;p131"/>
          <p:cNvSpPr txBox="1"/>
          <p:nvPr/>
        </p:nvSpPr>
        <p:spPr>
          <a:xfrm>
            <a:off x="1000125" y="2214562"/>
            <a:ext cx="8143875"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8064A2"/>
              </a:buClr>
              <a:buSzPts val="3200"/>
              <a:buFont typeface="Arial"/>
              <a:buNone/>
            </a:pPr>
            <a:r>
              <a:rPr b="1" i="0" lang="en-US" sz="3200" u="none">
                <a:solidFill>
                  <a:srgbClr val="8064A2"/>
                </a:solidFill>
                <a:latin typeface="Arial"/>
                <a:ea typeface="Arial"/>
                <a:cs typeface="Arial"/>
                <a:sym typeface="Arial"/>
              </a:rPr>
              <a:t>                         M   Ô   N   G</a:t>
            </a:r>
            <a:endParaRPr/>
          </a:p>
        </p:txBody>
      </p:sp>
      <p:sp>
        <p:nvSpPr>
          <p:cNvPr id="1204" name="Google Shape;1204;p131"/>
          <p:cNvSpPr txBox="1"/>
          <p:nvPr/>
        </p:nvSpPr>
        <p:spPr>
          <a:xfrm>
            <a:off x="1000125" y="5441950"/>
            <a:ext cx="8143875" cy="1416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000"/>
              </a:buClr>
              <a:buSzPts val="3000"/>
              <a:buFont typeface="Arial"/>
              <a:buNone/>
            </a:pPr>
            <a:r>
              <a:rPr b="0" i="0" lang="en-US" sz="3000" u="none">
                <a:solidFill>
                  <a:srgbClr val="FFC000"/>
                </a:solidFill>
                <a:latin typeface="Arial"/>
                <a:ea typeface="Arial"/>
                <a:cs typeface="Arial"/>
                <a:sym typeface="Arial"/>
              </a:rPr>
              <a:t>Hàng ngang số 3: Gồm 7 kí tự</a:t>
            </a:r>
            <a:endParaRPr/>
          </a:p>
          <a:p>
            <a:pPr indent="0" lvl="0" marL="0" marR="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Cách làm các hàng ngang còn lại làm như thế nào?</a:t>
            </a:r>
            <a:endParaRPr/>
          </a:p>
        </p:txBody>
      </p:sp>
      <p:sp>
        <p:nvSpPr>
          <p:cNvPr id="1205" name="Google Shape;1205;p131"/>
          <p:cNvSpPr txBox="1"/>
          <p:nvPr/>
        </p:nvSpPr>
        <p:spPr>
          <a:xfrm>
            <a:off x="1000125" y="2786062"/>
            <a:ext cx="8143875"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5B3D7"/>
              </a:buClr>
              <a:buSzPts val="3200"/>
              <a:buFont typeface="Arial"/>
              <a:buNone/>
            </a:pPr>
            <a:r>
              <a:rPr b="1" i="0" lang="en-US" sz="3200" u="none">
                <a:solidFill>
                  <a:srgbClr val="95B3D7"/>
                </a:solidFill>
                <a:latin typeface="Arial"/>
                <a:ea typeface="Arial"/>
                <a:cs typeface="Arial"/>
                <a:sym typeface="Arial"/>
              </a:rPr>
              <a:t>             T    Ư   Ơ   N   G   T    Ự</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
                                        <p:tgtEl>
                                          <p:spTgt spid="1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1194"/>
                                        </p:tgtEl>
                                      </p:cBhvr>
                                    </p:animEffect>
                                    <p:set>
                                      <p:cBhvr>
                                        <p:cTn dur="1" fill="hold">
                                          <p:stCondLst>
                                            <p:cond delay="2000"/>
                                          </p:stCondLst>
                                        </p:cTn>
                                        <p:tgtEl>
                                          <p:spTgt spid="1194"/>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1000"/>
                                        <p:tgtEl>
                                          <p:spTgt spid="1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
                                        <p:tgtEl>
                                          <p:spTgt spid="1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1202"/>
                                        </p:tgtEl>
                                      </p:cBhvr>
                                    </p:animEffect>
                                    <p:set>
                                      <p:cBhvr>
                                        <p:cTn dur="1" fill="hold">
                                          <p:stCondLst>
                                            <p:cond delay="100"/>
                                          </p:stCondLst>
                                        </p:cTn>
                                        <p:tgtEl>
                                          <p:spTgt spid="1202"/>
                                        </p:tgtEl>
                                        <p:attrNameLst>
                                          <p:attrName>style.visibility</p:attrName>
                                        </p:attrNameLst>
                                      </p:cBhvr>
                                      <p:to>
                                        <p:strVal val="hidden"/>
                                      </p:to>
                                    </p:se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1203"/>
                                        </p:tgtEl>
                                        <p:attrNameLst>
                                          <p:attrName>style.visibility</p:attrName>
                                        </p:attrNameLst>
                                      </p:cBhvr>
                                      <p:to>
                                        <p:strVal val="visible"/>
                                      </p:to>
                                    </p:set>
                                    <p:animEffect filter="fade" transition="in">
                                      <p:cBhvr>
                                        <p:cTn dur="1000"/>
                                        <p:tgtEl>
                                          <p:spTgt spid="1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
                                        <p:tgtEl>
                                          <p:spTgt spid="1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
                                        <p:tgtEl>
                                          <p:spTgt spid="1204"/>
                                        </p:tgtEl>
                                      </p:cBhvr>
                                    </p:animEffect>
                                    <p:set>
                                      <p:cBhvr>
                                        <p:cTn dur="1" fill="hold">
                                          <p:stCondLst>
                                            <p:cond delay="100"/>
                                          </p:stCondLst>
                                        </p:cTn>
                                        <p:tgtEl>
                                          <p:spTgt spid="1204"/>
                                        </p:tgtEl>
                                        <p:attrNameLst>
                                          <p:attrName>style.visibility</p:attrName>
                                        </p:attrNameLst>
                                      </p:cBhvr>
                                      <p:to>
                                        <p:strVal val="hidden"/>
                                      </p:to>
                                    </p:se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80"/>
                                        <p:tgtEl>
                                          <p:spTgt spid="1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32"/>
          <p:cNvSpPr txBox="1"/>
          <p:nvPr>
            <p:ph type="title"/>
          </p:nvPr>
        </p:nvSpPr>
        <p:spPr>
          <a:xfrm>
            <a:off x="457200" y="274637"/>
            <a:ext cx="840105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000"/>
              <a:buFont typeface="Calibri"/>
              <a:buNone/>
            </a:pPr>
            <a:r>
              <a:rPr b="1" i="0" lang="en-US" sz="3000" u="none">
                <a:solidFill>
                  <a:schemeClr val="dk1"/>
                </a:solidFill>
                <a:latin typeface="Calibri"/>
                <a:ea typeface="Calibri"/>
                <a:cs typeface="Calibri"/>
                <a:sym typeface="Calibri"/>
              </a:rPr>
              <a:t>6. Bài tập thu hoạch</a:t>
            </a:r>
            <a:endParaRPr/>
          </a:p>
        </p:txBody>
      </p:sp>
      <p:sp>
        <p:nvSpPr>
          <p:cNvPr id="1211" name="Google Shape;1211;p132"/>
          <p:cNvSpPr txBox="1"/>
          <p:nvPr>
            <p:ph idx="1" type="body"/>
          </p:nvPr>
        </p:nvSpPr>
        <p:spPr>
          <a:xfrm>
            <a:off x="285750" y="1428750"/>
            <a:ext cx="8858250" cy="54292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Quý thầy cô về nhà thiết kế 1 bài giảng đơn giản ít nhất 5 trang (Slide) có sử dụng:</a:t>
            </a:r>
            <a:endParaRPr/>
          </a:p>
          <a:p>
            <a:pPr indent="-342900" lvl="0" marL="342900" marR="0" rtl="0" algn="l">
              <a:lnSpc>
                <a:spcPct val="90000"/>
              </a:lnSpc>
              <a:spcBef>
                <a:spcPts val="640"/>
              </a:spcBef>
              <a:spcAft>
                <a:spcPts val="0"/>
              </a:spcAft>
              <a:buClr>
                <a:schemeClr val="dk1"/>
              </a:buClr>
              <a:buSzPts val="3200"/>
              <a:buFont typeface="Calibri"/>
              <a:buAutoNum type="arabicPeriod"/>
            </a:pPr>
            <a:r>
              <a:rPr b="0" i="0" lang="en-US" sz="3200" u="none">
                <a:solidFill>
                  <a:schemeClr val="dk1"/>
                </a:solidFill>
                <a:latin typeface="Calibri"/>
                <a:ea typeface="Calibri"/>
                <a:cs typeface="Calibri"/>
                <a:sym typeface="Calibri"/>
              </a:rPr>
              <a:t>Chữ nghệ thuật (Clip Art)</a:t>
            </a:r>
            <a:endParaRPr/>
          </a:p>
          <a:p>
            <a:pPr indent="-342900" lvl="0" marL="342900" marR="0" rtl="0" algn="l">
              <a:lnSpc>
                <a:spcPct val="90000"/>
              </a:lnSpc>
              <a:spcBef>
                <a:spcPts val="640"/>
              </a:spcBef>
              <a:spcAft>
                <a:spcPts val="0"/>
              </a:spcAft>
              <a:buClr>
                <a:schemeClr val="dk1"/>
              </a:buClr>
              <a:buSzPts val="3200"/>
              <a:buFont typeface="Calibri"/>
              <a:buAutoNum type="arabicPeriod"/>
            </a:pPr>
            <a:r>
              <a:rPr b="0" i="0" lang="en-US" sz="3200" u="none">
                <a:solidFill>
                  <a:schemeClr val="dk1"/>
                </a:solidFill>
                <a:latin typeface="Calibri"/>
                <a:ea typeface="Calibri"/>
                <a:cs typeface="Calibri"/>
                <a:sym typeface="Calibri"/>
              </a:rPr>
              <a:t>Hình ảnh</a:t>
            </a:r>
            <a:endParaRPr/>
          </a:p>
          <a:p>
            <a:pPr indent="-342900" lvl="0" marL="342900" marR="0" rtl="0" algn="l">
              <a:lnSpc>
                <a:spcPct val="90000"/>
              </a:lnSpc>
              <a:spcBef>
                <a:spcPts val="640"/>
              </a:spcBef>
              <a:spcAft>
                <a:spcPts val="0"/>
              </a:spcAft>
              <a:buClr>
                <a:schemeClr val="dk1"/>
              </a:buClr>
              <a:buSzPts val="3200"/>
              <a:buFont typeface="Calibri"/>
              <a:buAutoNum type="arabicPeriod"/>
            </a:pPr>
            <a:r>
              <a:rPr b="0" i="0" lang="en-US" sz="3200" u="none">
                <a:solidFill>
                  <a:schemeClr val="dk1"/>
                </a:solidFill>
                <a:latin typeface="Calibri"/>
                <a:ea typeface="Calibri"/>
                <a:cs typeface="Calibri"/>
                <a:sym typeface="Calibri"/>
              </a:rPr>
              <a:t>Một đoạn phim( Nếu có thể)</a:t>
            </a:r>
            <a:endParaRPr/>
          </a:p>
          <a:p>
            <a:pPr indent="-342900" lvl="0" marL="342900" marR="0" rtl="0" algn="l">
              <a:lnSpc>
                <a:spcPct val="90000"/>
              </a:lnSpc>
              <a:spcBef>
                <a:spcPts val="640"/>
              </a:spcBef>
              <a:spcAft>
                <a:spcPts val="0"/>
              </a:spcAft>
              <a:buClr>
                <a:schemeClr val="dk1"/>
              </a:buClr>
              <a:buSzPts val="3200"/>
              <a:buFont typeface="Calibri"/>
              <a:buAutoNum type="arabicPeriod"/>
            </a:pPr>
            <a:r>
              <a:rPr b="0" i="0" lang="en-US" sz="3200" u="none">
                <a:solidFill>
                  <a:schemeClr val="dk1"/>
                </a:solidFill>
                <a:latin typeface="Calibri"/>
                <a:ea typeface="Calibri"/>
                <a:cs typeface="Calibri"/>
                <a:sym typeface="Calibri"/>
              </a:rPr>
              <a:t>Hình thông minh (Smart Art)</a:t>
            </a:r>
            <a:endParaRPr/>
          </a:p>
          <a:p>
            <a:pPr indent="-342900" lvl="0" marL="342900" marR="0" rtl="0" algn="l">
              <a:lnSpc>
                <a:spcPct val="90000"/>
              </a:lnSpc>
              <a:spcBef>
                <a:spcPts val="640"/>
              </a:spcBef>
              <a:spcAft>
                <a:spcPts val="0"/>
              </a:spcAft>
              <a:buClr>
                <a:schemeClr val="dk1"/>
              </a:buClr>
              <a:buSzPts val="3200"/>
              <a:buFont typeface="Calibri"/>
              <a:buAutoNum type="arabicPeriod"/>
            </a:pPr>
            <a:r>
              <a:rPr b="0" i="0" lang="en-US" sz="3200" u="none">
                <a:solidFill>
                  <a:schemeClr val="dk1"/>
                </a:solidFill>
                <a:latin typeface="Calibri"/>
                <a:ea typeface="Calibri"/>
                <a:cs typeface="Calibri"/>
                <a:sym typeface="Calibri"/>
              </a:rPr>
              <a:t>Ô chữ trò chơi dùng trigger</a:t>
            </a:r>
            <a:endParaRPr/>
          </a:p>
          <a:p>
            <a:pPr indent="-342900" lvl="0" marL="342900" marR="0" rtl="0" algn="l">
              <a:lnSpc>
                <a:spcPct val="90000"/>
              </a:lnSpc>
              <a:spcBef>
                <a:spcPts val="720"/>
              </a:spcBef>
              <a:spcAft>
                <a:spcPts val="0"/>
              </a:spcAft>
              <a:buClr>
                <a:srgbClr val="FF0000"/>
              </a:buClr>
              <a:buSzPts val="3600"/>
              <a:buFont typeface="Arial"/>
              <a:buNone/>
            </a:pPr>
            <a:r>
              <a:rPr b="1" i="0" lang="en-US" sz="3600" u="none">
                <a:solidFill>
                  <a:srgbClr val="FF0000"/>
                </a:solidFill>
                <a:latin typeface="Calibri"/>
                <a:ea typeface="Calibri"/>
                <a:cs typeface="Calibri"/>
                <a:sym typeface="Calibri"/>
              </a:rPr>
              <a:t>Hạn nộp bài: 28/2/2013</a:t>
            </a:r>
            <a:endParaRPr/>
          </a:p>
          <a:p>
            <a:pPr indent="-342900" lvl="0" marL="342900" marR="0" rtl="0" algn="l">
              <a:lnSpc>
                <a:spcPct val="90000"/>
              </a:lnSpc>
              <a:spcBef>
                <a:spcPts val="720"/>
              </a:spcBef>
              <a:spcAft>
                <a:spcPts val="0"/>
              </a:spcAft>
              <a:buClr>
                <a:srgbClr val="FF0000"/>
              </a:buClr>
              <a:buSzPts val="3600"/>
              <a:buFont typeface="Arial"/>
              <a:buNone/>
            </a:pPr>
            <a:r>
              <a:rPr b="1" i="0" lang="en-US" sz="3600" u="none">
                <a:solidFill>
                  <a:srgbClr val="FF0000"/>
                </a:solidFill>
                <a:latin typeface="Calibri"/>
                <a:ea typeface="Calibri"/>
                <a:cs typeface="Calibri"/>
                <a:sym typeface="Calibri"/>
              </a:rPr>
              <a:t>Email: </a:t>
            </a:r>
            <a:r>
              <a:rPr b="1" i="0" lang="en-US" sz="3600" u="sng">
                <a:solidFill>
                  <a:schemeClr val="hlink"/>
                </a:solidFill>
                <a:latin typeface="Calibri"/>
                <a:ea typeface="Calibri"/>
                <a:cs typeface="Calibri"/>
                <a:sym typeface="Calibri"/>
                <a:hlinkClick r:id="rId3"/>
              </a:rPr>
              <a:t>webtruongtaythanh@gmail.com</a:t>
            </a:r>
            <a:endParaRPr/>
          </a:p>
          <a:p>
            <a:pPr indent="-342900" lvl="0" marL="342900" marR="0" rtl="0" algn="l">
              <a:lnSpc>
                <a:spcPct val="90000"/>
              </a:lnSpc>
              <a:spcBef>
                <a:spcPts val="640"/>
              </a:spcBef>
              <a:spcAft>
                <a:spcPts val="0"/>
              </a:spcAft>
              <a:buClr>
                <a:schemeClr val="dk1"/>
              </a:buClr>
              <a:buSzPts val="3200"/>
              <a:buFont typeface="Arial"/>
              <a:buNone/>
            </a:pPr>
            <a:r>
              <a:rPr b="0" i="0" lang="en-US" sz="3200" u="none">
                <a:solidFill>
                  <a:schemeClr val="dk1"/>
                </a:solidFill>
                <a:latin typeface="Calibri"/>
                <a:ea typeface="Calibri"/>
                <a:cs typeface="Calibri"/>
                <a:sym typeface="Calibri"/>
              </a:rPr>
              <a:t>		</a:t>
            </a:r>
            <a:endParaRPr/>
          </a:p>
          <a:p>
            <a:pPr indent="-387350" lvl="4" marL="1619250" marR="0" rtl="0" algn="l">
              <a:lnSpc>
                <a:spcPct val="9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139700" lvl="0" marL="342900" marR="0" rtl="0" algn="l">
              <a:lnSpc>
                <a:spcPct val="90000"/>
              </a:lnSpc>
              <a:spcBef>
                <a:spcPts val="64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139700" lvl="0" marL="342900" marR="0" rtl="0" algn="l">
              <a:lnSpc>
                <a:spcPct val="90000"/>
              </a:lnSpc>
              <a:spcBef>
                <a:spcPts val="640"/>
              </a:spcBef>
              <a:spcAft>
                <a:spcPts val="0"/>
              </a:spcAft>
              <a:buClr>
                <a:schemeClr val="dk1"/>
              </a:buClr>
              <a:buSzPts val="3200"/>
              <a:buFont typeface="Calibri"/>
              <a:buNone/>
            </a:pPr>
            <a:r>
              <a:t/>
            </a:r>
            <a:endParaRPr b="0" i="0" sz="3200" u="none">
              <a:solidFill>
                <a:schemeClr val="dk1"/>
              </a:solidFill>
              <a:latin typeface="Calibri"/>
              <a:ea typeface="Calibri"/>
              <a:cs typeface="Calibri"/>
              <a:sym typeface="Calibri"/>
            </a:endParaRPr>
          </a:p>
          <a:p>
            <a:pPr indent="-139700" lvl="0" marL="342900" marR="0" rtl="0" algn="l">
              <a:spcBef>
                <a:spcPts val="640"/>
              </a:spcBef>
              <a:spcAft>
                <a:spcPts val="0"/>
              </a:spcAft>
              <a:buClr>
                <a:schemeClr val="dk1"/>
              </a:buClr>
              <a:buSzPts val="3200"/>
              <a:buFont typeface="Arial"/>
              <a:buNone/>
            </a:pPr>
            <a:r>
              <a:t/>
            </a:r>
            <a:endParaRPr b="0" i="0" sz="3200" u="none">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33"/>
          <p:cNvSpPr/>
          <p:nvPr/>
        </p:nvSpPr>
        <p:spPr>
          <a:xfrm>
            <a:off x="-428660" y="1928802"/>
            <a:ext cx="9429784" cy="144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85B1FF"/>
              </a:buClr>
              <a:buSzPts val="4400"/>
              <a:buFont typeface="Arial"/>
              <a:buNone/>
            </a:pPr>
            <a:r>
              <a:rPr b="1" i="0" lang="en-US" sz="4400" u="none" cap="none" strike="noStrike">
                <a:solidFill>
                  <a:srgbClr val="85B1FF"/>
                </a:solidFill>
                <a:latin typeface="Arial"/>
                <a:ea typeface="Arial"/>
                <a:cs typeface="Arial"/>
                <a:sym typeface="Arial"/>
              </a:rPr>
              <a:t>Chaân thaønh caûm ôn</a:t>
            </a:r>
            <a:endParaRPr/>
          </a:p>
          <a:p>
            <a:pPr indent="0" lvl="0" marL="0" marR="0" rtl="0" algn="ctr">
              <a:lnSpc>
                <a:spcPct val="100000"/>
              </a:lnSpc>
              <a:spcBef>
                <a:spcPts val="0"/>
              </a:spcBef>
              <a:spcAft>
                <a:spcPts val="0"/>
              </a:spcAft>
              <a:buClr>
                <a:srgbClr val="85B1FF"/>
              </a:buClr>
              <a:buSzPts val="4400"/>
              <a:buFont typeface="Arial"/>
              <a:buNone/>
            </a:pPr>
            <a:r>
              <a:rPr b="1" i="0" lang="en-US" sz="4400" u="none" cap="none" strike="noStrike">
                <a:solidFill>
                  <a:srgbClr val="85B1FF"/>
                </a:solidFill>
                <a:latin typeface="Arial"/>
                <a:ea typeface="Arial"/>
                <a:cs typeface="Arial"/>
                <a:sym typeface="Arial"/>
              </a:rPr>
              <a:t> quyù Thaày coâ!</a:t>
            </a:r>
            <a:endParaRPr b="1" i="0" sz="4400" u="none" cap="none" strike="noStrike">
              <a:solidFill>
                <a:srgbClr val="85B1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9_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10_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6_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2_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a">
  <a:themeElements>
    <a:clrScheme name="Technic">
      <a:dk1>
        <a:srgbClr val="000000"/>
      </a:dk1>
      <a:lt1>
        <a:srgbClr val="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8_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7_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_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5_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1_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